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68" r:id="rId2"/>
  </p:sldMasterIdLst>
  <p:notesMasterIdLst>
    <p:notesMasterId r:id="rId13"/>
  </p:notesMasterIdLst>
  <p:sldIdLst>
    <p:sldId id="267" r:id="rId3"/>
    <p:sldId id="256" r:id="rId4"/>
    <p:sldId id="257" r:id="rId5"/>
    <p:sldId id="258" r:id="rId6"/>
    <p:sldId id="259" r:id="rId7"/>
    <p:sldId id="260" r:id="rId8"/>
    <p:sldId id="261" r:id="rId9"/>
    <p:sldId id="262" r:id="rId10"/>
    <p:sldId id="263" r:id="rId11"/>
    <p:sldId id="264" r:id="rId12"/>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9" d="100"/>
          <a:sy n="59" d="100"/>
        </p:scale>
        <p:origin x="7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389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0345643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72830468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7447754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7535267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9183943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5299457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extLst>
      <p:ext uri="{BB962C8B-B14F-4D97-AF65-F5344CB8AC3E}">
        <p14:creationId xmlns:p14="http://schemas.microsoft.com/office/powerpoint/2010/main" val="18251459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408620251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313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7280" y="2551176"/>
            <a:ext cx="12435840" cy="29238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194560" y="4608576"/>
            <a:ext cx="102412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529016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3166446" y="6826561"/>
            <a:ext cx="1461820" cy="1241298"/>
          </a:xfrm>
          <a:prstGeom prst="rect">
            <a:avLst/>
          </a:prstGeom>
        </p:spPr>
      </p:pic>
      <p:pic>
        <p:nvPicPr>
          <p:cNvPr id="17" name="bg object 17"/>
          <p:cNvPicPr/>
          <p:nvPr/>
        </p:nvPicPr>
        <p:blipFill>
          <a:blip r:embed="rId3" cstate="print"/>
          <a:stretch>
            <a:fillRect/>
          </a:stretch>
        </p:blipFill>
        <p:spPr>
          <a:xfrm>
            <a:off x="7132320" y="1"/>
            <a:ext cx="1420368" cy="1351787"/>
          </a:xfrm>
          <a:prstGeom prst="rect">
            <a:avLst/>
          </a:prstGeom>
        </p:spPr>
      </p:pic>
      <p:pic>
        <p:nvPicPr>
          <p:cNvPr id="18" name="bg object 18"/>
          <p:cNvPicPr/>
          <p:nvPr/>
        </p:nvPicPr>
        <p:blipFill>
          <a:blip r:embed="rId4" cstate="print"/>
          <a:stretch>
            <a:fillRect/>
          </a:stretch>
        </p:blipFill>
        <p:spPr>
          <a:xfrm>
            <a:off x="25" y="5544311"/>
            <a:ext cx="2459710" cy="739139"/>
          </a:xfrm>
          <a:prstGeom prst="rect">
            <a:avLst/>
          </a:prstGeom>
        </p:spPr>
      </p:pic>
      <p:pic>
        <p:nvPicPr>
          <p:cNvPr id="19" name="bg object 19"/>
          <p:cNvPicPr/>
          <p:nvPr/>
        </p:nvPicPr>
        <p:blipFill>
          <a:blip r:embed="rId5" cstate="print"/>
          <a:stretch>
            <a:fillRect/>
          </a:stretch>
        </p:blipFill>
        <p:spPr>
          <a:xfrm>
            <a:off x="24" y="5675818"/>
            <a:ext cx="2678101" cy="857569"/>
          </a:xfrm>
          <a:prstGeom prst="rect">
            <a:avLst/>
          </a:prstGeom>
        </p:spPr>
      </p:pic>
      <p:pic>
        <p:nvPicPr>
          <p:cNvPr id="20" name="bg object 20"/>
          <p:cNvPicPr/>
          <p:nvPr/>
        </p:nvPicPr>
        <p:blipFill>
          <a:blip r:embed="rId6" cstate="print"/>
          <a:stretch>
            <a:fillRect/>
          </a:stretch>
        </p:blipFill>
        <p:spPr>
          <a:xfrm>
            <a:off x="7190995" y="1"/>
            <a:ext cx="1710690" cy="1569263"/>
          </a:xfrm>
          <a:prstGeom prst="rect">
            <a:avLst/>
          </a:prstGeom>
        </p:spPr>
      </p:pic>
      <p:pic>
        <p:nvPicPr>
          <p:cNvPr id="21" name="bg object 21"/>
          <p:cNvPicPr/>
          <p:nvPr/>
        </p:nvPicPr>
        <p:blipFill>
          <a:blip r:embed="rId7" cstate="print"/>
          <a:stretch>
            <a:fillRect/>
          </a:stretch>
        </p:blipFill>
        <p:spPr>
          <a:xfrm>
            <a:off x="5184648" y="1"/>
            <a:ext cx="4117848" cy="765047"/>
          </a:xfrm>
          <a:prstGeom prst="rect">
            <a:avLst/>
          </a:prstGeom>
        </p:spPr>
      </p:pic>
      <p:sp>
        <p:nvSpPr>
          <p:cNvPr id="2" name="Holder 2"/>
          <p:cNvSpPr>
            <a:spLocks noGrp="1"/>
          </p:cNvSpPr>
          <p:nvPr>
            <p:ph type="title"/>
          </p:nvPr>
        </p:nvSpPr>
        <p:spPr>
          <a:xfrm>
            <a:off x="5394199" y="168401"/>
            <a:ext cx="3842003" cy="350865"/>
          </a:xfrm>
        </p:spPr>
        <p:txBody>
          <a:bodyPr lIns="0" tIns="0" rIns="0" bIns="0"/>
          <a:lstStyle>
            <a:lvl1pPr>
              <a:defRPr sz="2280" b="0" i="0" u="heavy">
                <a:solidFill>
                  <a:schemeClr val="bg1"/>
                </a:solidFill>
                <a:latin typeface="Segoe UI"/>
                <a:cs typeface="Segoe U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561234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52585852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394199" y="168401"/>
            <a:ext cx="3842003" cy="350865"/>
          </a:xfrm>
        </p:spPr>
        <p:txBody>
          <a:bodyPr lIns="0" tIns="0" rIns="0" bIns="0"/>
          <a:lstStyle>
            <a:lvl1pPr>
              <a:defRPr sz="2280" b="0" i="0" u="heavy">
                <a:solidFill>
                  <a:schemeClr val="bg1"/>
                </a:solidFill>
                <a:latin typeface="Segoe UI"/>
                <a:cs typeface="Segoe UI"/>
              </a:defRPr>
            </a:lvl1pPr>
          </a:lstStyle>
          <a:p>
            <a:endParaRPr/>
          </a:p>
        </p:txBody>
      </p:sp>
      <p:sp>
        <p:nvSpPr>
          <p:cNvPr id="3" name="Holder 3"/>
          <p:cNvSpPr>
            <a:spLocks noGrp="1"/>
          </p:cNvSpPr>
          <p:nvPr>
            <p:ph sz="half" idx="2"/>
          </p:nvPr>
        </p:nvSpPr>
        <p:spPr>
          <a:xfrm>
            <a:off x="731520" y="1892808"/>
            <a:ext cx="6364224"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34656" y="1892808"/>
            <a:ext cx="6364224"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4260390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394199" y="168401"/>
            <a:ext cx="3842003" cy="350865"/>
          </a:xfrm>
        </p:spPr>
        <p:txBody>
          <a:bodyPr lIns="0" tIns="0" rIns="0" bIns="0"/>
          <a:lstStyle>
            <a:lvl1pPr>
              <a:defRPr sz="2280" b="0" i="0" u="heavy">
                <a:solidFill>
                  <a:schemeClr val="bg1"/>
                </a:solidFill>
                <a:latin typeface="Segoe UI"/>
                <a:cs typeface="Segoe U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0954365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06551"/>
            <a:ext cx="3212592" cy="896112"/>
          </a:xfrm>
          <a:prstGeom prst="rect">
            <a:avLst/>
          </a:prstGeom>
        </p:spPr>
      </p:pic>
      <p:pic>
        <p:nvPicPr>
          <p:cNvPr id="17" name="bg object 17"/>
          <p:cNvPicPr/>
          <p:nvPr/>
        </p:nvPicPr>
        <p:blipFill>
          <a:blip r:embed="rId3" cstate="print"/>
          <a:stretch>
            <a:fillRect/>
          </a:stretch>
        </p:blipFill>
        <p:spPr>
          <a:xfrm>
            <a:off x="7376160" y="3087909"/>
            <a:ext cx="7252716" cy="4617922"/>
          </a:xfrm>
          <a:prstGeom prst="rect">
            <a:avLst/>
          </a:prstGeom>
        </p:spPr>
      </p:pic>
      <p:pic>
        <p:nvPicPr>
          <p:cNvPr id="18" name="bg object 18"/>
          <p:cNvPicPr/>
          <p:nvPr/>
        </p:nvPicPr>
        <p:blipFill>
          <a:blip r:embed="rId4" cstate="print"/>
          <a:stretch>
            <a:fillRect/>
          </a:stretch>
        </p:blipFill>
        <p:spPr>
          <a:xfrm>
            <a:off x="9186671" y="1"/>
            <a:ext cx="4215384" cy="2314955"/>
          </a:xfrm>
          <a:prstGeom prst="rect">
            <a:avLst/>
          </a:prstGeom>
        </p:spPr>
      </p:pic>
      <p:pic>
        <p:nvPicPr>
          <p:cNvPr id="19" name="bg object 19"/>
          <p:cNvPicPr/>
          <p:nvPr/>
        </p:nvPicPr>
        <p:blipFill>
          <a:blip r:embed="rId5" cstate="print"/>
          <a:stretch>
            <a:fillRect/>
          </a:stretch>
        </p:blipFill>
        <p:spPr>
          <a:xfrm>
            <a:off x="0" y="5279137"/>
            <a:ext cx="8275320" cy="2951987"/>
          </a:xfrm>
          <a:prstGeom prst="rect">
            <a:avLst/>
          </a:prstGeom>
        </p:spPr>
      </p:pic>
      <p:pic>
        <p:nvPicPr>
          <p:cNvPr id="20" name="bg object 20"/>
          <p:cNvPicPr/>
          <p:nvPr/>
        </p:nvPicPr>
        <p:blipFill>
          <a:blip r:embed="rId6" cstate="print"/>
          <a:stretch>
            <a:fillRect/>
          </a:stretch>
        </p:blipFill>
        <p:spPr>
          <a:xfrm>
            <a:off x="0" y="905256"/>
            <a:ext cx="7929372" cy="7150608"/>
          </a:xfrm>
          <a:prstGeom prst="rect">
            <a:avLst/>
          </a:prstGeom>
        </p:spPr>
      </p:pic>
      <p:pic>
        <p:nvPicPr>
          <p:cNvPr id="21" name="bg object 21"/>
          <p:cNvPicPr/>
          <p:nvPr/>
        </p:nvPicPr>
        <p:blipFill>
          <a:blip r:embed="rId7" cstate="print"/>
          <a:stretch>
            <a:fillRect/>
          </a:stretch>
        </p:blipFill>
        <p:spPr>
          <a:xfrm>
            <a:off x="9228581" y="1"/>
            <a:ext cx="1818894" cy="1694687"/>
          </a:xfrm>
          <a:prstGeom prst="rect">
            <a:avLst/>
          </a:prstGeom>
        </p:spPr>
      </p:pic>
      <p:pic>
        <p:nvPicPr>
          <p:cNvPr id="22" name="bg object 22"/>
          <p:cNvPicPr/>
          <p:nvPr/>
        </p:nvPicPr>
        <p:blipFill>
          <a:blip r:embed="rId8" cstate="print"/>
          <a:stretch>
            <a:fillRect/>
          </a:stretch>
        </p:blipFill>
        <p:spPr>
          <a:xfrm>
            <a:off x="1" y="726949"/>
            <a:ext cx="3441954" cy="1028699"/>
          </a:xfrm>
          <a:prstGeom prst="rect">
            <a:avLst/>
          </a:prstGeom>
        </p:spPr>
      </p:pic>
      <p:pic>
        <p:nvPicPr>
          <p:cNvPr id="23" name="bg object 23"/>
          <p:cNvPicPr/>
          <p:nvPr/>
        </p:nvPicPr>
        <p:blipFill>
          <a:blip r:embed="rId9" cstate="print"/>
          <a:stretch>
            <a:fillRect/>
          </a:stretch>
        </p:blipFill>
        <p:spPr>
          <a:xfrm>
            <a:off x="7118298" y="6870800"/>
            <a:ext cx="1394765" cy="1358796"/>
          </a:xfrm>
          <a:prstGeom prst="rect">
            <a:avLst/>
          </a:prstGeom>
        </p:spPr>
      </p:pic>
      <p:pic>
        <p:nvPicPr>
          <p:cNvPr id="24" name="bg object 24"/>
          <p:cNvPicPr/>
          <p:nvPr/>
        </p:nvPicPr>
        <p:blipFill>
          <a:blip r:embed="rId10" cstate="print"/>
          <a:stretch>
            <a:fillRect/>
          </a:stretch>
        </p:blipFill>
        <p:spPr>
          <a:xfrm>
            <a:off x="8077199" y="2359152"/>
            <a:ext cx="6550151" cy="5335524"/>
          </a:xfrm>
          <a:prstGeom prst="rect">
            <a:avLst/>
          </a:prstGeom>
        </p:spPr>
      </p:pic>
      <p:sp>
        <p:nvSpPr>
          <p:cNvPr id="25" name="bg object 25"/>
          <p:cNvSpPr/>
          <p:nvPr/>
        </p:nvSpPr>
        <p:spPr>
          <a:xfrm>
            <a:off x="0" y="1295400"/>
            <a:ext cx="7523988" cy="6458712"/>
          </a:xfrm>
          <a:custGeom>
            <a:avLst/>
            <a:gdLst/>
            <a:ahLst/>
            <a:cxnLst/>
            <a:rect l="l" t="t" r="r" b="b"/>
            <a:pathLst>
              <a:path w="6269990" h="5382260">
                <a:moveTo>
                  <a:pt x="5528310" y="0"/>
                </a:moveTo>
                <a:lnTo>
                  <a:pt x="0" y="995679"/>
                </a:lnTo>
                <a:lnTo>
                  <a:pt x="0" y="1033779"/>
                </a:lnTo>
                <a:lnTo>
                  <a:pt x="5496560" y="44450"/>
                </a:lnTo>
                <a:lnTo>
                  <a:pt x="6225540" y="4224020"/>
                </a:lnTo>
                <a:lnTo>
                  <a:pt x="0" y="5344160"/>
                </a:lnTo>
                <a:lnTo>
                  <a:pt x="0" y="5382260"/>
                </a:lnTo>
                <a:lnTo>
                  <a:pt x="6250940" y="4258310"/>
                </a:lnTo>
                <a:lnTo>
                  <a:pt x="6269990" y="4254500"/>
                </a:lnTo>
                <a:lnTo>
                  <a:pt x="5528310" y="0"/>
                </a:lnTo>
                <a:close/>
              </a:path>
            </a:pathLst>
          </a:custGeom>
          <a:solidFill>
            <a:srgbClr val="FFFFFF"/>
          </a:solidFill>
        </p:spPr>
        <p:txBody>
          <a:bodyPr wrap="square" lIns="0" tIns="0" rIns="0" bIns="0" rtlCol="0"/>
          <a:lstStyle/>
          <a:p>
            <a:endParaRPr sz="2160"/>
          </a:p>
        </p:txBody>
      </p:sp>
      <p:pic>
        <p:nvPicPr>
          <p:cNvPr id="26" name="bg object 26"/>
          <p:cNvPicPr/>
          <p:nvPr/>
        </p:nvPicPr>
        <p:blipFill>
          <a:blip r:embed="rId11" cstate="print"/>
          <a:stretch>
            <a:fillRect/>
          </a:stretch>
        </p:blipFill>
        <p:spPr>
          <a:xfrm>
            <a:off x="11378183" y="1"/>
            <a:ext cx="2048255" cy="2033015"/>
          </a:xfrm>
          <a:prstGeom prst="rect">
            <a:avLst/>
          </a:prstGeom>
        </p:spPr>
      </p:pic>
      <p:pic>
        <p:nvPicPr>
          <p:cNvPr id="27" name="bg object 27"/>
          <p:cNvPicPr/>
          <p:nvPr/>
        </p:nvPicPr>
        <p:blipFill>
          <a:blip r:embed="rId12" cstate="print"/>
          <a:stretch>
            <a:fillRect/>
          </a:stretch>
        </p:blipFill>
        <p:spPr>
          <a:xfrm>
            <a:off x="9861846" y="3447921"/>
            <a:ext cx="3360696" cy="1863085"/>
          </a:xfrm>
          <a:prstGeom prst="rect">
            <a:avLst/>
          </a:prstGeom>
        </p:spPr>
      </p:pic>
      <p:pic>
        <p:nvPicPr>
          <p:cNvPr id="28" name="bg object 28"/>
          <p:cNvPicPr/>
          <p:nvPr/>
        </p:nvPicPr>
        <p:blipFill>
          <a:blip r:embed="rId13" cstate="print"/>
          <a:stretch>
            <a:fillRect/>
          </a:stretch>
        </p:blipFill>
        <p:spPr>
          <a:xfrm>
            <a:off x="10764773" y="6041136"/>
            <a:ext cx="2785871" cy="1237609"/>
          </a:xfrm>
          <a:prstGeom prst="rect">
            <a:avLst/>
          </a:prstGeom>
        </p:spPr>
      </p:pic>
      <p:pic>
        <p:nvPicPr>
          <p:cNvPr id="29" name="bg object 29"/>
          <p:cNvPicPr/>
          <p:nvPr/>
        </p:nvPicPr>
        <p:blipFill>
          <a:blip r:embed="rId14" cstate="print"/>
          <a:stretch>
            <a:fillRect/>
          </a:stretch>
        </p:blipFill>
        <p:spPr>
          <a:xfrm>
            <a:off x="10573511" y="685800"/>
            <a:ext cx="3429000" cy="1441704"/>
          </a:xfrm>
          <a:prstGeom prst="rect">
            <a:avLst/>
          </a:prstGeom>
        </p:spPr>
      </p:pic>
      <p:pic>
        <p:nvPicPr>
          <p:cNvPr id="30" name="bg object 30"/>
          <p:cNvPicPr/>
          <p:nvPr/>
        </p:nvPicPr>
        <p:blipFill>
          <a:blip r:embed="rId15" cstate="print"/>
          <a:stretch>
            <a:fillRect/>
          </a:stretch>
        </p:blipFill>
        <p:spPr>
          <a:xfrm>
            <a:off x="2090927" y="5126735"/>
            <a:ext cx="2941625" cy="862889"/>
          </a:xfrm>
          <a:prstGeom prst="rect">
            <a:avLst/>
          </a:prstGeom>
        </p:spPr>
      </p:pic>
      <p:sp>
        <p:nvSpPr>
          <p:cNvPr id="31" name="bg object 31"/>
          <p:cNvSpPr/>
          <p:nvPr/>
        </p:nvSpPr>
        <p:spPr>
          <a:xfrm>
            <a:off x="2078735" y="5128260"/>
            <a:ext cx="2924556" cy="833628"/>
          </a:xfrm>
          <a:custGeom>
            <a:avLst/>
            <a:gdLst/>
            <a:ahLst/>
            <a:cxnLst/>
            <a:rect l="l" t="t" r="r" b="b"/>
            <a:pathLst>
              <a:path w="2437130" h="694689">
                <a:moveTo>
                  <a:pt x="1117510" y="225443"/>
                </a:moveTo>
                <a:lnTo>
                  <a:pt x="1062736" y="229362"/>
                </a:lnTo>
                <a:lnTo>
                  <a:pt x="963421" y="246633"/>
                </a:lnTo>
                <a:lnTo>
                  <a:pt x="1012189" y="526923"/>
                </a:lnTo>
                <a:lnTo>
                  <a:pt x="1111503" y="509650"/>
                </a:lnTo>
                <a:lnTo>
                  <a:pt x="1170908" y="489267"/>
                </a:lnTo>
                <a:lnTo>
                  <a:pt x="1201527" y="464693"/>
                </a:lnTo>
                <a:lnTo>
                  <a:pt x="1066419" y="464693"/>
                </a:lnTo>
                <a:lnTo>
                  <a:pt x="1035557" y="287019"/>
                </a:lnTo>
                <a:lnTo>
                  <a:pt x="1066419" y="281686"/>
                </a:lnTo>
                <a:lnTo>
                  <a:pt x="1086447" y="279636"/>
                </a:lnTo>
                <a:lnTo>
                  <a:pt x="1212888" y="279636"/>
                </a:lnTo>
                <a:lnTo>
                  <a:pt x="1196841" y="256693"/>
                </a:lnTo>
                <a:lnTo>
                  <a:pt x="1162208" y="234557"/>
                </a:lnTo>
                <a:lnTo>
                  <a:pt x="1117510" y="225443"/>
                </a:lnTo>
                <a:close/>
              </a:path>
              <a:path w="2437130" h="694689">
                <a:moveTo>
                  <a:pt x="1212888" y="279636"/>
                </a:moveTo>
                <a:lnTo>
                  <a:pt x="1086447" y="279636"/>
                </a:lnTo>
                <a:lnTo>
                  <a:pt x="1104630" y="280908"/>
                </a:lnTo>
                <a:lnTo>
                  <a:pt x="1120979" y="285490"/>
                </a:lnTo>
                <a:lnTo>
                  <a:pt x="1157573" y="317547"/>
                </a:lnTo>
                <a:lnTo>
                  <a:pt x="1171592" y="372679"/>
                </a:lnTo>
                <a:lnTo>
                  <a:pt x="1170320" y="391334"/>
                </a:lnTo>
                <a:lnTo>
                  <a:pt x="1146954" y="436443"/>
                </a:lnTo>
                <a:lnTo>
                  <a:pt x="1097788" y="459231"/>
                </a:lnTo>
                <a:lnTo>
                  <a:pt x="1066419" y="464693"/>
                </a:lnTo>
                <a:lnTo>
                  <a:pt x="1201527" y="464693"/>
                </a:lnTo>
                <a:lnTo>
                  <a:pt x="1213358" y="451738"/>
                </a:lnTo>
                <a:lnTo>
                  <a:pt x="1227480" y="427400"/>
                </a:lnTo>
                <a:lnTo>
                  <a:pt x="1235948" y="400669"/>
                </a:lnTo>
                <a:lnTo>
                  <a:pt x="1238771" y="371532"/>
                </a:lnTo>
                <a:lnTo>
                  <a:pt x="1235964" y="339979"/>
                </a:lnTo>
                <a:lnTo>
                  <a:pt x="1221423" y="291837"/>
                </a:lnTo>
                <a:lnTo>
                  <a:pt x="1212888" y="279636"/>
                </a:lnTo>
                <a:close/>
              </a:path>
              <a:path w="2437130" h="694689">
                <a:moveTo>
                  <a:pt x="1533270" y="147447"/>
                </a:moveTo>
                <a:lnTo>
                  <a:pt x="1458340" y="160527"/>
                </a:lnTo>
                <a:lnTo>
                  <a:pt x="1405001" y="458597"/>
                </a:lnTo>
                <a:lnTo>
                  <a:pt x="1473453" y="446786"/>
                </a:lnTo>
                <a:lnTo>
                  <a:pt x="1482344" y="380873"/>
                </a:lnTo>
                <a:lnTo>
                  <a:pt x="1582039" y="363600"/>
                </a:lnTo>
                <a:lnTo>
                  <a:pt x="1655177" y="363600"/>
                </a:lnTo>
                <a:lnTo>
                  <a:pt x="1636268" y="330073"/>
                </a:lnTo>
                <a:lnTo>
                  <a:pt x="1487424" y="330073"/>
                </a:lnTo>
                <a:lnTo>
                  <a:pt x="1501394" y="229743"/>
                </a:lnTo>
                <a:lnTo>
                  <a:pt x="1502537" y="221233"/>
                </a:lnTo>
                <a:lnTo>
                  <a:pt x="1502790" y="212851"/>
                </a:lnTo>
                <a:lnTo>
                  <a:pt x="1502028" y="204469"/>
                </a:lnTo>
                <a:lnTo>
                  <a:pt x="1503552" y="204216"/>
                </a:lnTo>
                <a:lnTo>
                  <a:pt x="1565287" y="204216"/>
                </a:lnTo>
                <a:lnTo>
                  <a:pt x="1533270" y="147447"/>
                </a:lnTo>
                <a:close/>
              </a:path>
              <a:path w="2437130" h="694689">
                <a:moveTo>
                  <a:pt x="1655177" y="363600"/>
                </a:moveTo>
                <a:lnTo>
                  <a:pt x="1582039" y="363600"/>
                </a:lnTo>
                <a:lnTo>
                  <a:pt x="1612899" y="422529"/>
                </a:lnTo>
                <a:lnTo>
                  <a:pt x="1681607" y="410463"/>
                </a:lnTo>
                <a:lnTo>
                  <a:pt x="1655177" y="363600"/>
                </a:lnTo>
                <a:close/>
              </a:path>
              <a:path w="2437130" h="694689">
                <a:moveTo>
                  <a:pt x="1737233" y="112013"/>
                </a:moveTo>
                <a:lnTo>
                  <a:pt x="1669160" y="123825"/>
                </a:lnTo>
                <a:lnTo>
                  <a:pt x="1717929" y="404241"/>
                </a:lnTo>
                <a:lnTo>
                  <a:pt x="1777492" y="393826"/>
                </a:lnTo>
                <a:lnTo>
                  <a:pt x="1750695" y="239775"/>
                </a:lnTo>
                <a:lnTo>
                  <a:pt x="1741296" y="194691"/>
                </a:lnTo>
                <a:lnTo>
                  <a:pt x="1742058" y="194563"/>
                </a:lnTo>
                <a:lnTo>
                  <a:pt x="1814034" y="194563"/>
                </a:lnTo>
                <a:lnTo>
                  <a:pt x="1737233" y="112013"/>
                </a:lnTo>
                <a:close/>
              </a:path>
              <a:path w="2437130" h="694689">
                <a:moveTo>
                  <a:pt x="1814034" y="194563"/>
                </a:moveTo>
                <a:lnTo>
                  <a:pt x="1742058" y="194563"/>
                </a:lnTo>
                <a:lnTo>
                  <a:pt x="1745182" y="198568"/>
                </a:lnTo>
                <a:lnTo>
                  <a:pt x="1749234" y="203358"/>
                </a:lnTo>
                <a:lnTo>
                  <a:pt x="1754239" y="208958"/>
                </a:lnTo>
                <a:lnTo>
                  <a:pt x="1824328" y="283844"/>
                </a:lnTo>
                <a:lnTo>
                  <a:pt x="1906396" y="371475"/>
                </a:lnTo>
                <a:lnTo>
                  <a:pt x="1970150" y="360425"/>
                </a:lnTo>
                <a:lnTo>
                  <a:pt x="1956832" y="283844"/>
                </a:lnTo>
                <a:lnTo>
                  <a:pt x="1896236" y="283844"/>
                </a:lnTo>
                <a:lnTo>
                  <a:pt x="1891899" y="278703"/>
                </a:lnTo>
                <a:lnTo>
                  <a:pt x="1887442" y="273573"/>
                </a:lnTo>
                <a:lnTo>
                  <a:pt x="1882842" y="268468"/>
                </a:lnTo>
                <a:lnTo>
                  <a:pt x="1878075" y="263398"/>
                </a:lnTo>
                <a:lnTo>
                  <a:pt x="1814034" y="194563"/>
                </a:lnTo>
                <a:close/>
              </a:path>
              <a:path w="2437130" h="694689">
                <a:moveTo>
                  <a:pt x="2112277" y="111125"/>
                </a:moveTo>
                <a:lnTo>
                  <a:pt x="2046985" y="111125"/>
                </a:lnTo>
                <a:lnTo>
                  <a:pt x="2086736" y="340106"/>
                </a:lnTo>
                <a:lnTo>
                  <a:pt x="2150110" y="329056"/>
                </a:lnTo>
                <a:lnTo>
                  <a:pt x="2112277" y="111125"/>
                </a:lnTo>
                <a:close/>
              </a:path>
              <a:path w="2437130" h="694689">
                <a:moveTo>
                  <a:pt x="1565287" y="204216"/>
                </a:moveTo>
                <a:lnTo>
                  <a:pt x="1503552" y="204216"/>
                </a:lnTo>
                <a:lnTo>
                  <a:pt x="1505624" y="211169"/>
                </a:lnTo>
                <a:lnTo>
                  <a:pt x="1507839" y="217550"/>
                </a:lnTo>
                <a:lnTo>
                  <a:pt x="1510196" y="223361"/>
                </a:lnTo>
                <a:lnTo>
                  <a:pt x="1512696" y="228600"/>
                </a:lnTo>
                <a:lnTo>
                  <a:pt x="1559179" y="317626"/>
                </a:lnTo>
                <a:lnTo>
                  <a:pt x="1487424" y="330073"/>
                </a:lnTo>
                <a:lnTo>
                  <a:pt x="1636268" y="330073"/>
                </a:lnTo>
                <a:lnTo>
                  <a:pt x="1565287" y="204216"/>
                </a:lnTo>
                <a:close/>
              </a:path>
              <a:path w="2437130" h="694689">
                <a:moveTo>
                  <a:pt x="1921383" y="80010"/>
                </a:moveTo>
                <a:lnTo>
                  <a:pt x="1861693" y="90424"/>
                </a:lnTo>
                <a:lnTo>
                  <a:pt x="1888744" y="245363"/>
                </a:lnTo>
                <a:lnTo>
                  <a:pt x="1891123" y="258554"/>
                </a:lnTo>
                <a:lnTo>
                  <a:pt x="1893300" y="269351"/>
                </a:lnTo>
                <a:lnTo>
                  <a:pt x="1895262" y="277743"/>
                </a:lnTo>
                <a:lnTo>
                  <a:pt x="1896998" y="283718"/>
                </a:lnTo>
                <a:lnTo>
                  <a:pt x="1896236" y="283844"/>
                </a:lnTo>
                <a:lnTo>
                  <a:pt x="1956832" y="283844"/>
                </a:lnTo>
                <a:lnTo>
                  <a:pt x="1921383" y="80010"/>
                </a:lnTo>
                <a:close/>
              </a:path>
              <a:path w="2437130" h="694689">
                <a:moveTo>
                  <a:pt x="2181352" y="34798"/>
                </a:moveTo>
                <a:lnTo>
                  <a:pt x="1958467" y="73532"/>
                </a:lnTo>
                <a:lnTo>
                  <a:pt x="1967357" y="124968"/>
                </a:lnTo>
                <a:lnTo>
                  <a:pt x="2046985" y="111125"/>
                </a:lnTo>
                <a:lnTo>
                  <a:pt x="2112277" y="111125"/>
                </a:lnTo>
                <a:lnTo>
                  <a:pt x="2110359" y="100075"/>
                </a:lnTo>
                <a:lnTo>
                  <a:pt x="2190242" y="86232"/>
                </a:lnTo>
                <a:lnTo>
                  <a:pt x="2181352" y="34798"/>
                </a:lnTo>
                <a:close/>
              </a:path>
              <a:path w="2437130" h="694689">
                <a:moveTo>
                  <a:pt x="2381377" y="0"/>
                </a:moveTo>
                <a:lnTo>
                  <a:pt x="2219706" y="28193"/>
                </a:lnTo>
                <a:lnTo>
                  <a:pt x="2268473" y="308482"/>
                </a:lnTo>
                <a:lnTo>
                  <a:pt x="2436622" y="279273"/>
                </a:lnTo>
                <a:lnTo>
                  <a:pt x="2430886" y="246252"/>
                </a:lnTo>
                <a:lnTo>
                  <a:pt x="2322703" y="246252"/>
                </a:lnTo>
                <a:lnTo>
                  <a:pt x="2311527" y="182118"/>
                </a:lnTo>
                <a:lnTo>
                  <a:pt x="2403221" y="166243"/>
                </a:lnTo>
                <a:lnTo>
                  <a:pt x="2397103" y="130937"/>
                </a:lnTo>
                <a:lnTo>
                  <a:pt x="2302636" y="130937"/>
                </a:lnTo>
                <a:lnTo>
                  <a:pt x="2291842" y="68580"/>
                </a:lnTo>
                <a:lnTo>
                  <a:pt x="2390267" y="51435"/>
                </a:lnTo>
                <a:lnTo>
                  <a:pt x="2381377" y="0"/>
                </a:lnTo>
                <a:close/>
              </a:path>
              <a:path w="2437130" h="694689">
                <a:moveTo>
                  <a:pt x="2427732" y="228092"/>
                </a:moveTo>
                <a:lnTo>
                  <a:pt x="2322703" y="246252"/>
                </a:lnTo>
                <a:lnTo>
                  <a:pt x="2430886" y="246252"/>
                </a:lnTo>
                <a:lnTo>
                  <a:pt x="2427732" y="228092"/>
                </a:lnTo>
                <a:close/>
              </a:path>
              <a:path w="2437130" h="694689">
                <a:moveTo>
                  <a:pt x="2394331" y="114935"/>
                </a:moveTo>
                <a:lnTo>
                  <a:pt x="2302636" y="130937"/>
                </a:lnTo>
                <a:lnTo>
                  <a:pt x="2397103" y="130937"/>
                </a:lnTo>
                <a:lnTo>
                  <a:pt x="2394331" y="114935"/>
                </a:lnTo>
                <a:close/>
              </a:path>
              <a:path w="2437130" h="694689">
                <a:moveTo>
                  <a:pt x="1321943" y="184276"/>
                </a:moveTo>
                <a:lnTo>
                  <a:pt x="1258824" y="195199"/>
                </a:lnTo>
                <a:lnTo>
                  <a:pt x="1307464" y="475614"/>
                </a:lnTo>
                <a:lnTo>
                  <a:pt x="1370711" y="464566"/>
                </a:lnTo>
                <a:lnTo>
                  <a:pt x="1321943" y="184276"/>
                </a:lnTo>
                <a:close/>
              </a:path>
              <a:path w="2437130" h="694689">
                <a:moveTo>
                  <a:pt x="733170" y="286638"/>
                </a:moveTo>
                <a:lnTo>
                  <a:pt x="669925" y="297688"/>
                </a:lnTo>
                <a:lnTo>
                  <a:pt x="697992" y="459486"/>
                </a:lnTo>
                <a:lnTo>
                  <a:pt x="714541" y="512234"/>
                </a:lnTo>
                <a:lnTo>
                  <a:pt x="742664" y="547052"/>
                </a:lnTo>
                <a:lnTo>
                  <a:pt x="782359" y="563963"/>
                </a:lnTo>
                <a:lnTo>
                  <a:pt x="833627" y="562991"/>
                </a:lnTo>
                <a:lnTo>
                  <a:pt x="883755" y="546179"/>
                </a:lnTo>
                <a:lnTo>
                  <a:pt x="916416" y="516127"/>
                </a:lnTo>
                <a:lnTo>
                  <a:pt x="919226" y="508126"/>
                </a:lnTo>
                <a:lnTo>
                  <a:pt x="826515" y="508126"/>
                </a:lnTo>
                <a:lnTo>
                  <a:pt x="802514" y="507886"/>
                </a:lnTo>
                <a:lnTo>
                  <a:pt x="783669" y="498014"/>
                </a:lnTo>
                <a:lnTo>
                  <a:pt x="769991" y="478498"/>
                </a:lnTo>
                <a:lnTo>
                  <a:pt x="761492" y="449325"/>
                </a:lnTo>
                <a:lnTo>
                  <a:pt x="733170" y="286638"/>
                </a:lnTo>
                <a:close/>
              </a:path>
              <a:path w="2437130" h="694689">
                <a:moveTo>
                  <a:pt x="901700" y="257301"/>
                </a:moveTo>
                <a:lnTo>
                  <a:pt x="838581" y="268350"/>
                </a:lnTo>
                <a:lnTo>
                  <a:pt x="867282" y="433324"/>
                </a:lnTo>
                <a:lnTo>
                  <a:pt x="869021" y="462639"/>
                </a:lnTo>
                <a:lnTo>
                  <a:pt x="862806" y="484870"/>
                </a:lnTo>
                <a:lnTo>
                  <a:pt x="848637" y="500028"/>
                </a:lnTo>
                <a:lnTo>
                  <a:pt x="826515" y="508126"/>
                </a:lnTo>
                <a:lnTo>
                  <a:pt x="919226" y="508126"/>
                </a:lnTo>
                <a:lnTo>
                  <a:pt x="931622" y="472836"/>
                </a:lnTo>
                <a:lnTo>
                  <a:pt x="929386" y="416306"/>
                </a:lnTo>
                <a:lnTo>
                  <a:pt x="901700" y="257301"/>
                </a:lnTo>
                <a:close/>
              </a:path>
              <a:path w="2437130" h="694689">
                <a:moveTo>
                  <a:pt x="161670" y="385952"/>
                </a:moveTo>
                <a:lnTo>
                  <a:pt x="0" y="414147"/>
                </a:lnTo>
                <a:lnTo>
                  <a:pt x="48768" y="694436"/>
                </a:lnTo>
                <a:lnTo>
                  <a:pt x="216915" y="665226"/>
                </a:lnTo>
                <a:lnTo>
                  <a:pt x="211180" y="632206"/>
                </a:lnTo>
                <a:lnTo>
                  <a:pt x="102996" y="632206"/>
                </a:lnTo>
                <a:lnTo>
                  <a:pt x="91820" y="568070"/>
                </a:lnTo>
                <a:lnTo>
                  <a:pt x="183514" y="552195"/>
                </a:lnTo>
                <a:lnTo>
                  <a:pt x="177382" y="516889"/>
                </a:lnTo>
                <a:lnTo>
                  <a:pt x="82931" y="516889"/>
                </a:lnTo>
                <a:lnTo>
                  <a:pt x="72136" y="454532"/>
                </a:lnTo>
                <a:lnTo>
                  <a:pt x="170687" y="437388"/>
                </a:lnTo>
                <a:lnTo>
                  <a:pt x="161670" y="385952"/>
                </a:lnTo>
                <a:close/>
              </a:path>
              <a:path w="2437130" h="694689">
                <a:moveTo>
                  <a:pt x="235838" y="586358"/>
                </a:moveTo>
                <a:lnTo>
                  <a:pt x="246761" y="648969"/>
                </a:lnTo>
                <a:lnTo>
                  <a:pt x="284861" y="654431"/>
                </a:lnTo>
                <a:lnTo>
                  <a:pt x="295719" y="654284"/>
                </a:lnTo>
                <a:lnTo>
                  <a:pt x="340486" y="648509"/>
                </a:lnTo>
                <a:lnTo>
                  <a:pt x="380704" y="634744"/>
                </a:lnTo>
                <a:lnTo>
                  <a:pt x="416067" y="604869"/>
                </a:lnTo>
                <a:lnTo>
                  <a:pt x="416986" y="603265"/>
                </a:lnTo>
                <a:lnTo>
                  <a:pt x="297433" y="603265"/>
                </a:lnTo>
                <a:lnTo>
                  <a:pt x="287004" y="602775"/>
                </a:lnTo>
                <a:lnTo>
                  <a:pt x="276478" y="601344"/>
                </a:lnTo>
                <a:lnTo>
                  <a:pt x="266003" y="599057"/>
                </a:lnTo>
                <a:lnTo>
                  <a:pt x="255730" y="595804"/>
                </a:lnTo>
                <a:lnTo>
                  <a:pt x="245671" y="591575"/>
                </a:lnTo>
                <a:lnTo>
                  <a:pt x="235838" y="586358"/>
                </a:lnTo>
                <a:close/>
              </a:path>
              <a:path w="2437130" h="694689">
                <a:moveTo>
                  <a:pt x="208025" y="614044"/>
                </a:moveTo>
                <a:lnTo>
                  <a:pt x="102996" y="632206"/>
                </a:lnTo>
                <a:lnTo>
                  <a:pt x="211180" y="632206"/>
                </a:lnTo>
                <a:lnTo>
                  <a:pt x="208025" y="614044"/>
                </a:lnTo>
                <a:close/>
              </a:path>
              <a:path w="2437130" h="694689">
                <a:moveTo>
                  <a:pt x="565677" y="380111"/>
                </a:moveTo>
                <a:lnTo>
                  <a:pt x="500506" y="380111"/>
                </a:lnTo>
                <a:lnTo>
                  <a:pt x="540257" y="608964"/>
                </a:lnTo>
                <a:lnTo>
                  <a:pt x="603631" y="598043"/>
                </a:lnTo>
                <a:lnTo>
                  <a:pt x="565677" y="380111"/>
                </a:lnTo>
                <a:close/>
              </a:path>
              <a:path w="2437130" h="694689">
                <a:moveTo>
                  <a:pt x="347218" y="351663"/>
                </a:moveTo>
                <a:lnTo>
                  <a:pt x="307975" y="355726"/>
                </a:lnTo>
                <a:lnTo>
                  <a:pt x="266572" y="367919"/>
                </a:lnTo>
                <a:lnTo>
                  <a:pt x="234061" y="388874"/>
                </a:lnTo>
                <a:lnTo>
                  <a:pt x="212201" y="427926"/>
                </a:lnTo>
                <a:lnTo>
                  <a:pt x="211058" y="447548"/>
                </a:lnTo>
                <a:lnTo>
                  <a:pt x="212344" y="458216"/>
                </a:lnTo>
                <a:lnTo>
                  <a:pt x="227899" y="493881"/>
                </a:lnTo>
                <a:lnTo>
                  <a:pt x="260254" y="517731"/>
                </a:lnTo>
                <a:lnTo>
                  <a:pt x="304911" y="531002"/>
                </a:lnTo>
                <a:lnTo>
                  <a:pt x="311255" y="532564"/>
                </a:lnTo>
                <a:lnTo>
                  <a:pt x="325374" y="536194"/>
                </a:lnTo>
                <a:lnTo>
                  <a:pt x="332486" y="538607"/>
                </a:lnTo>
                <a:lnTo>
                  <a:pt x="338455" y="541401"/>
                </a:lnTo>
                <a:lnTo>
                  <a:pt x="344550" y="544068"/>
                </a:lnTo>
                <a:lnTo>
                  <a:pt x="349503" y="547243"/>
                </a:lnTo>
                <a:lnTo>
                  <a:pt x="353313" y="551052"/>
                </a:lnTo>
                <a:lnTo>
                  <a:pt x="357250" y="554863"/>
                </a:lnTo>
                <a:lnTo>
                  <a:pt x="359663" y="559435"/>
                </a:lnTo>
                <a:lnTo>
                  <a:pt x="360552" y="564895"/>
                </a:lnTo>
                <a:lnTo>
                  <a:pt x="361148" y="568070"/>
                </a:lnTo>
                <a:lnTo>
                  <a:pt x="332739" y="598169"/>
                </a:lnTo>
                <a:lnTo>
                  <a:pt x="297433" y="603265"/>
                </a:lnTo>
                <a:lnTo>
                  <a:pt x="416986" y="603265"/>
                </a:lnTo>
                <a:lnTo>
                  <a:pt x="420530" y="597078"/>
                </a:lnTo>
                <a:lnTo>
                  <a:pt x="424052" y="588644"/>
                </a:lnTo>
                <a:lnTo>
                  <a:pt x="426460" y="579520"/>
                </a:lnTo>
                <a:lnTo>
                  <a:pt x="427593" y="569658"/>
                </a:lnTo>
                <a:lnTo>
                  <a:pt x="427464" y="559034"/>
                </a:lnTo>
                <a:lnTo>
                  <a:pt x="415797" y="518794"/>
                </a:lnTo>
                <a:lnTo>
                  <a:pt x="385032" y="490886"/>
                </a:lnTo>
                <a:lnTo>
                  <a:pt x="347162" y="477095"/>
                </a:lnTo>
                <a:lnTo>
                  <a:pt x="329564" y="472948"/>
                </a:lnTo>
                <a:lnTo>
                  <a:pt x="321563" y="470916"/>
                </a:lnTo>
                <a:lnTo>
                  <a:pt x="283844" y="453263"/>
                </a:lnTo>
                <a:lnTo>
                  <a:pt x="280669" y="449961"/>
                </a:lnTo>
                <a:lnTo>
                  <a:pt x="278638" y="446024"/>
                </a:lnTo>
                <a:lnTo>
                  <a:pt x="277875" y="441325"/>
                </a:lnTo>
                <a:lnTo>
                  <a:pt x="277113" y="437006"/>
                </a:lnTo>
                <a:lnTo>
                  <a:pt x="306450" y="407797"/>
                </a:lnTo>
                <a:lnTo>
                  <a:pt x="342772" y="402844"/>
                </a:lnTo>
                <a:lnTo>
                  <a:pt x="388167" y="402844"/>
                </a:lnTo>
                <a:lnTo>
                  <a:pt x="379730" y="354330"/>
                </a:lnTo>
                <a:lnTo>
                  <a:pt x="371988" y="353020"/>
                </a:lnTo>
                <a:lnTo>
                  <a:pt x="363997" y="352139"/>
                </a:lnTo>
                <a:lnTo>
                  <a:pt x="355744" y="351686"/>
                </a:lnTo>
                <a:lnTo>
                  <a:pt x="347218" y="351663"/>
                </a:lnTo>
                <a:close/>
              </a:path>
              <a:path w="2437130" h="694689">
                <a:moveTo>
                  <a:pt x="174625" y="501014"/>
                </a:moveTo>
                <a:lnTo>
                  <a:pt x="82931" y="516889"/>
                </a:lnTo>
                <a:lnTo>
                  <a:pt x="177382" y="516889"/>
                </a:lnTo>
                <a:lnTo>
                  <a:pt x="174625" y="501014"/>
                </a:lnTo>
                <a:close/>
              </a:path>
              <a:path w="2437130" h="694689">
                <a:moveTo>
                  <a:pt x="388167" y="402844"/>
                </a:moveTo>
                <a:lnTo>
                  <a:pt x="342772" y="402844"/>
                </a:lnTo>
                <a:lnTo>
                  <a:pt x="348742" y="403098"/>
                </a:lnTo>
                <a:lnTo>
                  <a:pt x="354964" y="403606"/>
                </a:lnTo>
                <a:lnTo>
                  <a:pt x="389889" y="412750"/>
                </a:lnTo>
                <a:lnTo>
                  <a:pt x="388167" y="402844"/>
                </a:lnTo>
                <a:close/>
              </a:path>
              <a:path w="2437130" h="694689">
                <a:moveTo>
                  <a:pt x="634872" y="303783"/>
                </a:moveTo>
                <a:lnTo>
                  <a:pt x="411988" y="342519"/>
                </a:lnTo>
                <a:lnTo>
                  <a:pt x="420877" y="393954"/>
                </a:lnTo>
                <a:lnTo>
                  <a:pt x="500506" y="380111"/>
                </a:lnTo>
                <a:lnTo>
                  <a:pt x="565677" y="380111"/>
                </a:lnTo>
                <a:lnTo>
                  <a:pt x="563752" y="369062"/>
                </a:lnTo>
                <a:lnTo>
                  <a:pt x="643763" y="355092"/>
                </a:lnTo>
                <a:lnTo>
                  <a:pt x="634872" y="303783"/>
                </a:lnTo>
                <a:close/>
              </a:path>
            </a:pathLst>
          </a:custGeom>
          <a:solidFill>
            <a:srgbClr val="000000"/>
          </a:solidFill>
        </p:spPr>
        <p:txBody>
          <a:bodyPr wrap="square" lIns="0" tIns="0" rIns="0" bIns="0" rtlCol="0"/>
          <a:lstStyle/>
          <a:p>
            <a:endParaRPr sz="2160"/>
          </a:p>
        </p:txBody>
      </p:sp>
      <p:pic>
        <p:nvPicPr>
          <p:cNvPr id="32" name="bg object 32"/>
          <p:cNvPicPr/>
          <p:nvPr/>
        </p:nvPicPr>
        <p:blipFill>
          <a:blip r:embed="rId16" cstate="print"/>
          <a:stretch>
            <a:fillRect/>
          </a:stretch>
        </p:blipFill>
        <p:spPr>
          <a:xfrm>
            <a:off x="3313786" y="5456203"/>
            <a:ext cx="178481" cy="237307"/>
          </a:xfrm>
          <a:prstGeom prst="rect">
            <a:avLst/>
          </a:prstGeom>
        </p:spPr>
      </p:pic>
      <p:pic>
        <p:nvPicPr>
          <p:cNvPr id="33" name="bg object 33"/>
          <p:cNvPicPr/>
          <p:nvPr/>
        </p:nvPicPr>
        <p:blipFill>
          <a:blip r:embed="rId17" cstate="print"/>
          <a:stretch>
            <a:fillRect/>
          </a:stretch>
        </p:blipFill>
        <p:spPr>
          <a:xfrm>
            <a:off x="3856025" y="5365698"/>
            <a:ext cx="101346" cy="166267"/>
          </a:xfrm>
          <a:prstGeom prst="rect">
            <a:avLst/>
          </a:prstGeom>
        </p:spPr>
      </p:pic>
      <p:sp>
        <p:nvSpPr>
          <p:cNvPr id="34" name="bg object 34"/>
          <p:cNvSpPr/>
          <p:nvPr/>
        </p:nvSpPr>
        <p:spPr>
          <a:xfrm>
            <a:off x="2078735" y="5128260"/>
            <a:ext cx="2924556" cy="833628"/>
          </a:xfrm>
          <a:custGeom>
            <a:avLst/>
            <a:gdLst/>
            <a:ahLst/>
            <a:cxnLst/>
            <a:rect l="l" t="t" r="r" b="b"/>
            <a:pathLst>
              <a:path w="2437130" h="694689">
                <a:moveTo>
                  <a:pt x="2219706" y="28193"/>
                </a:moveTo>
                <a:lnTo>
                  <a:pt x="2381377" y="0"/>
                </a:lnTo>
                <a:lnTo>
                  <a:pt x="2390267" y="51435"/>
                </a:lnTo>
                <a:lnTo>
                  <a:pt x="2291842" y="68580"/>
                </a:lnTo>
                <a:lnTo>
                  <a:pt x="2302636" y="130937"/>
                </a:lnTo>
                <a:lnTo>
                  <a:pt x="2394331" y="114935"/>
                </a:lnTo>
                <a:lnTo>
                  <a:pt x="2403221" y="166243"/>
                </a:lnTo>
                <a:lnTo>
                  <a:pt x="2311527" y="182118"/>
                </a:lnTo>
                <a:lnTo>
                  <a:pt x="2322703" y="246252"/>
                </a:lnTo>
                <a:lnTo>
                  <a:pt x="2427732" y="228092"/>
                </a:lnTo>
                <a:lnTo>
                  <a:pt x="2436622" y="279273"/>
                </a:lnTo>
                <a:lnTo>
                  <a:pt x="2268473" y="308482"/>
                </a:lnTo>
                <a:lnTo>
                  <a:pt x="2219706" y="28193"/>
                </a:lnTo>
                <a:close/>
              </a:path>
              <a:path w="2437130" h="694689">
                <a:moveTo>
                  <a:pt x="1958467" y="73532"/>
                </a:moveTo>
                <a:lnTo>
                  <a:pt x="2181352" y="34798"/>
                </a:lnTo>
                <a:lnTo>
                  <a:pt x="2190242" y="86232"/>
                </a:lnTo>
                <a:lnTo>
                  <a:pt x="2110359" y="100075"/>
                </a:lnTo>
                <a:lnTo>
                  <a:pt x="2150110" y="329056"/>
                </a:lnTo>
                <a:lnTo>
                  <a:pt x="2086736" y="340106"/>
                </a:lnTo>
                <a:lnTo>
                  <a:pt x="2046985" y="111125"/>
                </a:lnTo>
                <a:lnTo>
                  <a:pt x="1967357" y="124968"/>
                </a:lnTo>
                <a:lnTo>
                  <a:pt x="1958467" y="73532"/>
                </a:lnTo>
                <a:close/>
              </a:path>
              <a:path w="2437130" h="694689">
                <a:moveTo>
                  <a:pt x="1669160" y="123825"/>
                </a:moveTo>
                <a:lnTo>
                  <a:pt x="1737233" y="112013"/>
                </a:lnTo>
                <a:lnTo>
                  <a:pt x="1878075" y="263398"/>
                </a:lnTo>
                <a:lnTo>
                  <a:pt x="1882842" y="268468"/>
                </a:lnTo>
                <a:lnTo>
                  <a:pt x="1887442" y="273573"/>
                </a:lnTo>
                <a:lnTo>
                  <a:pt x="1891899" y="278703"/>
                </a:lnTo>
                <a:lnTo>
                  <a:pt x="1896236" y="283844"/>
                </a:lnTo>
                <a:lnTo>
                  <a:pt x="1896998" y="283718"/>
                </a:lnTo>
                <a:lnTo>
                  <a:pt x="1888744" y="245363"/>
                </a:lnTo>
                <a:lnTo>
                  <a:pt x="1861693" y="90424"/>
                </a:lnTo>
                <a:lnTo>
                  <a:pt x="1921383" y="80010"/>
                </a:lnTo>
                <a:lnTo>
                  <a:pt x="1970150" y="360425"/>
                </a:lnTo>
                <a:lnTo>
                  <a:pt x="1906396" y="371475"/>
                </a:lnTo>
                <a:lnTo>
                  <a:pt x="1760220" y="215392"/>
                </a:lnTo>
                <a:lnTo>
                  <a:pt x="1754239" y="208958"/>
                </a:lnTo>
                <a:lnTo>
                  <a:pt x="1749234" y="203358"/>
                </a:lnTo>
                <a:lnTo>
                  <a:pt x="1745182" y="198568"/>
                </a:lnTo>
                <a:lnTo>
                  <a:pt x="1742058" y="194563"/>
                </a:lnTo>
                <a:lnTo>
                  <a:pt x="1741296" y="194691"/>
                </a:lnTo>
                <a:lnTo>
                  <a:pt x="1750695" y="239775"/>
                </a:lnTo>
                <a:lnTo>
                  <a:pt x="1777492" y="393826"/>
                </a:lnTo>
                <a:lnTo>
                  <a:pt x="1717929" y="404241"/>
                </a:lnTo>
                <a:lnTo>
                  <a:pt x="1669160" y="123825"/>
                </a:lnTo>
                <a:close/>
              </a:path>
              <a:path w="2437130" h="694689">
                <a:moveTo>
                  <a:pt x="1458340" y="160527"/>
                </a:moveTo>
                <a:lnTo>
                  <a:pt x="1533270" y="147447"/>
                </a:lnTo>
                <a:lnTo>
                  <a:pt x="1681607" y="410463"/>
                </a:lnTo>
                <a:lnTo>
                  <a:pt x="1612899" y="422529"/>
                </a:lnTo>
                <a:lnTo>
                  <a:pt x="1582039" y="363600"/>
                </a:lnTo>
                <a:lnTo>
                  <a:pt x="1482344" y="380873"/>
                </a:lnTo>
                <a:lnTo>
                  <a:pt x="1473453" y="446786"/>
                </a:lnTo>
                <a:lnTo>
                  <a:pt x="1405001" y="458597"/>
                </a:lnTo>
                <a:lnTo>
                  <a:pt x="1458340" y="160527"/>
                </a:lnTo>
                <a:close/>
              </a:path>
              <a:path w="2437130" h="694689">
                <a:moveTo>
                  <a:pt x="1258824" y="195199"/>
                </a:moveTo>
                <a:lnTo>
                  <a:pt x="1321943" y="184276"/>
                </a:lnTo>
                <a:lnTo>
                  <a:pt x="1370711" y="464566"/>
                </a:lnTo>
                <a:lnTo>
                  <a:pt x="1307464" y="475614"/>
                </a:lnTo>
                <a:lnTo>
                  <a:pt x="1258824" y="195199"/>
                </a:lnTo>
                <a:close/>
              </a:path>
              <a:path w="2437130" h="694689">
                <a:moveTo>
                  <a:pt x="963421" y="246633"/>
                </a:moveTo>
                <a:lnTo>
                  <a:pt x="1062736" y="229362"/>
                </a:lnTo>
                <a:lnTo>
                  <a:pt x="1117510" y="225443"/>
                </a:lnTo>
                <a:lnTo>
                  <a:pt x="1162208" y="234557"/>
                </a:lnTo>
                <a:lnTo>
                  <a:pt x="1196841" y="256693"/>
                </a:lnTo>
                <a:lnTo>
                  <a:pt x="1221423" y="291837"/>
                </a:lnTo>
                <a:lnTo>
                  <a:pt x="1235964" y="339979"/>
                </a:lnTo>
                <a:lnTo>
                  <a:pt x="1238771" y="371532"/>
                </a:lnTo>
                <a:lnTo>
                  <a:pt x="1235948" y="400669"/>
                </a:lnTo>
                <a:lnTo>
                  <a:pt x="1213358" y="451738"/>
                </a:lnTo>
                <a:lnTo>
                  <a:pt x="1170908" y="489267"/>
                </a:lnTo>
                <a:lnTo>
                  <a:pt x="1111503" y="509650"/>
                </a:lnTo>
                <a:lnTo>
                  <a:pt x="1012189" y="526923"/>
                </a:lnTo>
                <a:lnTo>
                  <a:pt x="963421" y="246633"/>
                </a:lnTo>
                <a:close/>
              </a:path>
              <a:path w="2437130" h="694689">
                <a:moveTo>
                  <a:pt x="669925" y="297688"/>
                </a:moveTo>
                <a:lnTo>
                  <a:pt x="733170" y="286638"/>
                </a:lnTo>
                <a:lnTo>
                  <a:pt x="761492" y="449325"/>
                </a:lnTo>
                <a:lnTo>
                  <a:pt x="769991" y="478498"/>
                </a:lnTo>
                <a:lnTo>
                  <a:pt x="783669" y="498014"/>
                </a:lnTo>
                <a:lnTo>
                  <a:pt x="802514" y="507886"/>
                </a:lnTo>
                <a:lnTo>
                  <a:pt x="826515" y="508126"/>
                </a:lnTo>
                <a:lnTo>
                  <a:pt x="848637" y="500028"/>
                </a:lnTo>
                <a:lnTo>
                  <a:pt x="862806" y="484870"/>
                </a:lnTo>
                <a:lnTo>
                  <a:pt x="869021" y="462639"/>
                </a:lnTo>
                <a:lnTo>
                  <a:pt x="867282" y="433324"/>
                </a:lnTo>
                <a:lnTo>
                  <a:pt x="838581" y="268350"/>
                </a:lnTo>
                <a:lnTo>
                  <a:pt x="901700" y="257301"/>
                </a:lnTo>
                <a:lnTo>
                  <a:pt x="929386" y="416306"/>
                </a:lnTo>
                <a:lnTo>
                  <a:pt x="931622" y="472836"/>
                </a:lnTo>
                <a:lnTo>
                  <a:pt x="916416" y="516127"/>
                </a:lnTo>
                <a:lnTo>
                  <a:pt x="883755" y="546179"/>
                </a:lnTo>
                <a:lnTo>
                  <a:pt x="833627" y="562991"/>
                </a:lnTo>
                <a:lnTo>
                  <a:pt x="782359" y="563963"/>
                </a:lnTo>
                <a:lnTo>
                  <a:pt x="742664" y="547052"/>
                </a:lnTo>
                <a:lnTo>
                  <a:pt x="714541" y="512234"/>
                </a:lnTo>
                <a:lnTo>
                  <a:pt x="697992" y="459486"/>
                </a:lnTo>
                <a:lnTo>
                  <a:pt x="669925" y="297688"/>
                </a:lnTo>
                <a:close/>
              </a:path>
              <a:path w="2437130" h="694689">
                <a:moveTo>
                  <a:pt x="411988" y="342519"/>
                </a:moveTo>
                <a:lnTo>
                  <a:pt x="634872" y="303783"/>
                </a:lnTo>
                <a:lnTo>
                  <a:pt x="643763" y="355092"/>
                </a:lnTo>
                <a:lnTo>
                  <a:pt x="563752" y="369062"/>
                </a:lnTo>
                <a:lnTo>
                  <a:pt x="603631" y="598043"/>
                </a:lnTo>
                <a:lnTo>
                  <a:pt x="540257" y="608964"/>
                </a:lnTo>
                <a:lnTo>
                  <a:pt x="500506" y="380111"/>
                </a:lnTo>
                <a:lnTo>
                  <a:pt x="420877" y="393954"/>
                </a:lnTo>
                <a:lnTo>
                  <a:pt x="411988" y="342519"/>
                </a:lnTo>
                <a:close/>
              </a:path>
              <a:path w="2437130" h="694689">
                <a:moveTo>
                  <a:pt x="0" y="414147"/>
                </a:moveTo>
                <a:lnTo>
                  <a:pt x="161670" y="385952"/>
                </a:lnTo>
                <a:lnTo>
                  <a:pt x="170687" y="437388"/>
                </a:lnTo>
                <a:lnTo>
                  <a:pt x="72136" y="454532"/>
                </a:lnTo>
                <a:lnTo>
                  <a:pt x="82931" y="516889"/>
                </a:lnTo>
                <a:lnTo>
                  <a:pt x="174625" y="501014"/>
                </a:lnTo>
                <a:lnTo>
                  <a:pt x="183514" y="552195"/>
                </a:lnTo>
                <a:lnTo>
                  <a:pt x="91820" y="568070"/>
                </a:lnTo>
                <a:lnTo>
                  <a:pt x="102996" y="632206"/>
                </a:lnTo>
                <a:lnTo>
                  <a:pt x="208025" y="614044"/>
                </a:lnTo>
                <a:lnTo>
                  <a:pt x="216915" y="665226"/>
                </a:lnTo>
                <a:lnTo>
                  <a:pt x="48768" y="694436"/>
                </a:lnTo>
                <a:lnTo>
                  <a:pt x="0" y="414147"/>
                </a:lnTo>
                <a:close/>
              </a:path>
              <a:path w="2437130" h="694689">
                <a:moveTo>
                  <a:pt x="307975" y="355726"/>
                </a:moveTo>
                <a:lnTo>
                  <a:pt x="318589" y="354038"/>
                </a:lnTo>
                <a:lnTo>
                  <a:pt x="328691" y="352790"/>
                </a:lnTo>
                <a:lnTo>
                  <a:pt x="338246" y="351994"/>
                </a:lnTo>
                <a:lnTo>
                  <a:pt x="347218" y="351663"/>
                </a:lnTo>
                <a:lnTo>
                  <a:pt x="355744" y="351686"/>
                </a:lnTo>
                <a:lnTo>
                  <a:pt x="363997" y="352139"/>
                </a:lnTo>
                <a:lnTo>
                  <a:pt x="371988" y="353020"/>
                </a:lnTo>
                <a:lnTo>
                  <a:pt x="379730" y="354330"/>
                </a:lnTo>
                <a:lnTo>
                  <a:pt x="389889" y="412750"/>
                </a:lnTo>
                <a:lnTo>
                  <a:pt x="384682" y="410337"/>
                </a:lnTo>
                <a:lnTo>
                  <a:pt x="379094" y="408305"/>
                </a:lnTo>
                <a:lnTo>
                  <a:pt x="342772" y="402844"/>
                </a:lnTo>
                <a:lnTo>
                  <a:pt x="336803" y="403098"/>
                </a:lnTo>
                <a:lnTo>
                  <a:pt x="330834" y="403351"/>
                </a:lnTo>
                <a:lnTo>
                  <a:pt x="300863" y="410210"/>
                </a:lnTo>
                <a:lnTo>
                  <a:pt x="295275" y="412623"/>
                </a:lnTo>
                <a:lnTo>
                  <a:pt x="290575" y="415417"/>
                </a:lnTo>
                <a:lnTo>
                  <a:pt x="287019" y="418592"/>
                </a:lnTo>
                <a:lnTo>
                  <a:pt x="283463" y="421767"/>
                </a:lnTo>
                <a:lnTo>
                  <a:pt x="280796" y="425323"/>
                </a:lnTo>
                <a:lnTo>
                  <a:pt x="279145" y="429132"/>
                </a:lnTo>
                <a:lnTo>
                  <a:pt x="277621" y="432943"/>
                </a:lnTo>
                <a:lnTo>
                  <a:pt x="277113" y="437006"/>
                </a:lnTo>
                <a:lnTo>
                  <a:pt x="277875" y="441325"/>
                </a:lnTo>
                <a:lnTo>
                  <a:pt x="278638" y="446024"/>
                </a:lnTo>
                <a:lnTo>
                  <a:pt x="280669" y="449961"/>
                </a:lnTo>
                <a:lnTo>
                  <a:pt x="283844" y="453263"/>
                </a:lnTo>
                <a:lnTo>
                  <a:pt x="286893" y="456564"/>
                </a:lnTo>
                <a:lnTo>
                  <a:pt x="329564" y="472948"/>
                </a:lnTo>
                <a:lnTo>
                  <a:pt x="338327" y="474980"/>
                </a:lnTo>
                <a:lnTo>
                  <a:pt x="347162" y="477095"/>
                </a:lnTo>
                <a:lnTo>
                  <a:pt x="385032" y="490886"/>
                </a:lnTo>
                <a:lnTo>
                  <a:pt x="415797" y="518794"/>
                </a:lnTo>
                <a:lnTo>
                  <a:pt x="427464" y="559034"/>
                </a:lnTo>
                <a:lnTo>
                  <a:pt x="427593" y="569658"/>
                </a:lnTo>
                <a:lnTo>
                  <a:pt x="426460" y="579520"/>
                </a:lnTo>
                <a:lnTo>
                  <a:pt x="404368" y="618617"/>
                </a:lnTo>
                <a:lnTo>
                  <a:pt x="371347" y="638937"/>
                </a:lnTo>
                <a:lnTo>
                  <a:pt x="329438" y="650748"/>
                </a:lnTo>
                <a:lnTo>
                  <a:pt x="284861" y="654431"/>
                </a:lnTo>
                <a:lnTo>
                  <a:pt x="274407" y="653952"/>
                </a:lnTo>
                <a:lnTo>
                  <a:pt x="264572" y="652891"/>
                </a:lnTo>
                <a:lnTo>
                  <a:pt x="255357" y="651234"/>
                </a:lnTo>
                <a:lnTo>
                  <a:pt x="246761" y="648969"/>
                </a:lnTo>
                <a:lnTo>
                  <a:pt x="235838" y="586358"/>
                </a:lnTo>
                <a:lnTo>
                  <a:pt x="245671" y="591575"/>
                </a:lnTo>
                <a:lnTo>
                  <a:pt x="255730" y="595804"/>
                </a:lnTo>
                <a:lnTo>
                  <a:pt x="266003" y="599057"/>
                </a:lnTo>
                <a:lnTo>
                  <a:pt x="276478" y="601344"/>
                </a:lnTo>
                <a:lnTo>
                  <a:pt x="287004" y="602775"/>
                </a:lnTo>
                <a:lnTo>
                  <a:pt x="297433" y="603265"/>
                </a:lnTo>
                <a:lnTo>
                  <a:pt x="307768" y="602827"/>
                </a:lnTo>
                <a:lnTo>
                  <a:pt x="348742" y="590423"/>
                </a:lnTo>
                <a:lnTo>
                  <a:pt x="361314" y="568960"/>
                </a:lnTo>
                <a:lnTo>
                  <a:pt x="360552" y="564895"/>
                </a:lnTo>
                <a:lnTo>
                  <a:pt x="359663" y="559435"/>
                </a:lnTo>
                <a:lnTo>
                  <a:pt x="357250" y="554863"/>
                </a:lnTo>
                <a:lnTo>
                  <a:pt x="353313" y="551052"/>
                </a:lnTo>
                <a:lnTo>
                  <a:pt x="349503" y="547243"/>
                </a:lnTo>
                <a:lnTo>
                  <a:pt x="344550" y="544068"/>
                </a:lnTo>
                <a:lnTo>
                  <a:pt x="338455" y="541401"/>
                </a:lnTo>
                <a:lnTo>
                  <a:pt x="332486" y="538607"/>
                </a:lnTo>
                <a:lnTo>
                  <a:pt x="325374" y="536194"/>
                </a:lnTo>
                <a:lnTo>
                  <a:pt x="317372" y="534162"/>
                </a:lnTo>
                <a:lnTo>
                  <a:pt x="311255" y="532564"/>
                </a:lnTo>
                <a:lnTo>
                  <a:pt x="304911" y="531002"/>
                </a:lnTo>
                <a:lnTo>
                  <a:pt x="298352" y="529464"/>
                </a:lnTo>
                <a:lnTo>
                  <a:pt x="291592" y="527938"/>
                </a:lnTo>
                <a:lnTo>
                  <a:pt x="274947" y="523388"/>
                </a:lnTo>
                <a:lnTo>
                  <a:pt x="236727" y="503047"/>
                </a:lnTo>
                <a:lnTo>
                  <a:pt x="212344" y="458216"/>
                </a:lnTo>
                <a:lnTo>
                  <a:pt x="211010" y="437451"/>
                </a:lnTo>
                <a:lnTo>
                  <a:pt x="212201" y="427926"/>
                </a:lnTo>
                <a:lnTo>
                  <a:pt x="234061" y="388874"/>
                </a:lnTo>
                <a:lnTo>
                  <a:pt x="266572" y="367919"/>
                </a:lnTo>
                <a:lnTo>
                  <a:pt x="297023" y="357917"/>
                </a:lnTo>
                <a:lnTo>
                  <a:pt x="307975" y="355726"/>
                </a:lnTo>
                <a:close/>
              </a:path>
            </a:pathLst>
          </a:custGeom>
          <a:ln w="12700">
            <a:solidFill>
              <a:srgbClr val="005CC8"/>
            </a:solidFill>
          </a:ln>
        </p:spPr>
        <p:txBody>
          <a:bodyPr wrap="square" lIns="0" tIns="0" rIns="0" bIns="0" rtlCol="0"/>
          <a:lstStyle/>
          <a:p>
            <a:endParaRPr sz="2160"/>
          </a:p>
        </p:txBody>
      </p:sp>
      <p:pic>
        <p:nvPicPr>
          <p:cNvPr id="35" name="bg object 35"/>
          <p:cNvPicPr/>
          <p:nvPr/>
        </p:nvPicPr>
        <p:blipFill>
          <a:blip r:embed="rId18" cstate="print"/>
          <a:stretch>
            <a:fillRect/>
          </a:stretch>
        </p:blipFill>
        <p:spPr>
          <a:xfrm>
            <a:off x="5010912" y="5205984"/>
            <a:ext cx="143593" cy="277673"/>
          </a:xfrm>
          <a:prstGeom prst="rect">
            <a:avLst/>
          </a:prstGeom>
        </p:spPr>
      </p:pic>
      <p:pic>
        <p:nvPicPr>
          <p:cNvPr id="36" name="bg object 36"/>
          <p:cNvPicPr/>
          <p:nvPr/>
        </p:nvPicPr>
        <p:blipFill>
          <a:blip r:embed="rId19" cstate="print"/>
          <a:stretch>
            <a:fillRect/>
          </a:stretch>
        </p:blipFill>
        <p:spPr>
          <a:xfrm>
            <a:off x="4995434" y="5197811"/>
            <a:ext cx="133328" cy="266099"/>
          </a:xfrm>
          <a:prstGeom prst="rect">
            <a:avLst/>
          </a:prstGeom>
        </p:spPr>
      </p:pic>
      <p:sp>
        <p:nvSpPr>
          <p:cNvPr id="37" name="bg object 37"/>
          <p:cNvSpPr/>
          <p:nvPr/>
        </p:nvSpPr>
        <p:spPr>
          <a:xfrm>
            <a:off x="394045" y="6510223"/>
            <a:ext cx="347472" cy="363474"/>
          </a:xfrm>
          <a:custGeom>
            <a:avLst/>
            <a:gdLst/>
            <a:ahLst/>
            <a:cxnLst/>
            <a:rect l="l" t="t" r="r" b="b"/>
            <a:pathLst>
              <a:path w="289559" h="302895">
                <a:moveTo>
                  <a:pt x="289090" y="108712"/>
                </a:moveTo>
                <a:lnTo>
                  <a:pt x="288315" y="104267"/>
                </a:lnTo>
                <a:lnTo>
                  <a:pt x="286766" y="102362"/>
                </a:lnTo>
                <a:lnTo>
                  <a:pt x="238963" y="84836"/>
                </a:lnTo>
                <a:lnTo>
                  <a:pt x="238963" y="108712"/>
                </a:lnTo>
                <a:lnTo>
                  <a:pt x="129171" y="127762"/>
                </a:lnTo>
                <a:lnTo>
                  <a:pt x="57391" y="41910"/>
                </a:lnTo>
                <a:lnTo>
                  <a:pt x="238963" y="108712"/>
                </a:lnTo>
                <a:lnTo>
                  <a:pt x="238963" y="84836"/>
                </a:lnTo>
                <a:lnTo>
                  <a:pt x="121894" y="41910"/>
                </a:lnTo>
                <a:lnTo>
                  <a:pt x="78613" y="26035"/>
                </a:lnTo>
                <a:lnTo>
                  <a:pt x="63728" y="20574"/>
                </a:lnTo>
                <a:lnTo>
                  <a:pt x="9029" y="508"/>
                </a:lnTo>
                <a:lnTo>
                  <a:pt x="7683" y="0"/>
                </a:lnTo>
                <a:lnTo>
                  <a:pt x="6248" y="0"/>
                </a:lnTo>
                <a:lnTo>
                  <a:pt x="3657" y="762"/>
                </a:lnTo>
                <a:lnTo>
                  <a:pt x="2476" y="1651"/>
                </a:lnTo>
                <a:lnTo>
                  <a:pt x="0" y="5080"/>
                </a:lnTo>
                <a:lnTo>
                  <a:pt x="127" y="8255"/>
                </a:lnTo>
                <a:lnTo>
                  <a:pt x="1981" y="10541"/>
                </a:lnTo>
                <a:lnTo>
                  <a:pt x="108394" y="137795"/>
                </a:lnTo>
                <a:lnTo>
                  <a:pt x="50203" y="296278"/>
                </a:lnTo>
                <a:lnTo>
                  <a:pt x="51155" y="299300"/>
                </a:lnTo>
                <a:lnTo>
                  <a:pt x="55854" y="302615"/>
                </a:lnTo>
                <a:lnTo>
                  <a:pt x="59029" y="302475"/>
                </a:lnTo>
                <a:lnTo>
                  <a:pt x="91097" y="275678"/>
                </a:lnTo>
                <a:lnTo>
                  <a:pt x="279971" y="117856"/>
                </a:lnTo>
                <a:lnTo>
                  <a:pt x="286512" y="112395"/>
                </a:lnTo>
                <a:lnTo>
                  <a:pt x="288251" y="110998"/>
                </a:lnTo>
                <a:lnTo>
                  <a:pt x="288518" y="110236"/>
                </a:lnTo>
                <a:lnTo>
                  <a:pt x="288810" y="109474"/>
                </a:lnTo>
                <a:lnTo>
                  <a:pt x="289090" y="108712"/>
                </a:lnTo>
                <a:close/>
              </a:path>
            </a:pathLst>
          </a:custGeom>
          <a:solidFill>
            <a:srgbClr val="005CC8"/>
          </a:solidFill>
        </p:spPr>
        <p:txBody>
          <a:bodyPr wrap="square" lIns="0" tIns="0" rIns="0" bIns="0" rtlCol="0"/>
          <a:lstStyle/>
          <a:p>
            <a:endParaRPr sz="2160"/>
          </a:p>
        </p:txBody>
      </p:sp>
      <p:sp>
        <p:nvSpPr>
          <p:cNvPr id="38" name="bg object 38"/>
          <p:cNvSpPr/>
          <p:nvPr/>
        </p:nvSpPr>
        <p:spPr>
          <a:xfrm>
            <a:off x="380741" y="6503365"/>
            <a:ext cx="331470" cy="347472"/>
          </a:xfrm>
          <a:custGeom>
            <a:avLst/>
            <a:gdLst/>
            <a:ahLst/>
            <a:cxnLst/>
            <a:rect l="l" t="t" r="r" b="b"/>
            <a:pathLst>
              <a:path w="276225" h="289560">
                <a:moveTo>
                  <a:pt x="0" y="0"/>
                </a:moveTo>
                <a:lnTo>
                  <a:pt x="108762" y="130047"/>
                </a:lnTo>
                <a:lnTo>
                  <a:pt x="50317" y="289318"/>
                </a:lnTo>
                <a:lnTo>
                  <a:pt x="243225" y="128142"/>
                </a:lnTo>
                <a:lnTo>
                  <a:pt x="119799" y="128142"/>
                </a:lnTo>
                <a:lnTo>
                  <a:pt x="30429" y="21208"/>
                </a:lnTo>
                <a:lnTo>
                  <a:pt x="57821" y="21208"/>
                </a:lnTo>
                <a:lnTo>
                  <a:pt x="0" y="0"/>
                </a:lnTo>
                <a:close/>
              </a:path>
              <a:path w="276225" h="289560">
                <a:moveTo>
                  <a:pt x="57821" y="21208"/>
                </a:moveTo>
                <a:lnTo>
                  <a:pt x="30429" y="21208"/>
                </a:lnTo>
                <a:lnTo>
                  <a:pt x="256501" y="104393"/>
                </a:lnTo>
                <a:lnTo>
                  <a:pt x="119799" y="128142"/>
                </a:lnTo>
                <a:lnTo>
                  <a:pt x="243225" y="128142"/>
                </a:lnTo>
                <a:lnTo>
                  <a:pt x="275602" y="101091"/>
                </a:lnTo>
                <a:lnTo>
                  <a:pt x="57821" y="21208"/>
                </a:lnTo>
                <a:close/>
              </a:path>
            </a:pathLst>
          </a:custGeom>
          <a:solidFill>
            <a:srgbClr val="FFFFFF"/>
          </a:solidFill>
        </p:spPr>
        <p:txBody>
          <a:bodyPr wrap="square" lIns="0" tIns="0" rIns="0" bIns="0" rtlCol="0"/>
          <a:lstStyle/>
          <a:p>
            <a:endParaRPr sz="2160"/>
          </a:p>
        </p:txBody>
      </p:sp>
      <p:sp>
        <p:nvSpPr>
          <p:cNvPr id="39" name="bg object 39"/>
          <p:cNvSpPr/>
          <p:nvPr/>
        </p:nvSpPr>
        <p:spPr>
          <a:xfrm>
            <a:off x="380741" y="6503365"/>
            <a:ext cx="331470" cy="347472"/>
          </a:xfrm>
          <a:custGeom>
            <a:avLst/>
            <a:gdLst/>
            <a:ahLst/>
            <a:cxnLst/>
            <a:rect l="l" t="t" r="r" b="b"/>
            <a:pathLst>
              <a:path w="276225" h="289560">
                <a:moveTo>
                  <a:pt x="30429" y="21208"/>
                </a:moveTo>
                <a:lnTo>
                  <a:pt x="119799" y="128142"/>
                </a:lnTo>
                <a:lnTo>
                  <a:pt x="256501" y="104393"/>
                </a:lnTo>
                <a:lnTo>
                  <a:pt x="30429" y="21208"/>
                </a:lnTo>
                <a:close/>
              </a:path>
              <a:path w="276225" h="289560">
                <a:moveTo>
                  <a:pt x="0" y="0"/>
                </a:moveTo>
                <a:lnTo>
                  <a:pt x="275602" y="101091"/>
                </a:lnTo>
                <a:lnTo>
                  <a:pt x="50317" y="289318"/>
                </a:lnTo>
                <a:lnTo>
                  <a:pt x="108762" y="130047"/>
                </a:lnTo>
                <a:lnTo>
                  <a:pt x="0" y="0"/>
                </a:lnTo>
                <a:close/>
              </a:path>
            </a:pathLst>
          </a:custGeom>
          <a:ln w="12700">
            <a:solidFill>
              <a:srgbClr val="005CC8"/>
            </a:solidFill>
          </a:ln>
        </p:spPr>
        <p:txBody>
          <a:bodyPr wrap="square" lIns="0" tIns="0" rIns="0" bIns="0" rtlCol="0"/>
          <a:lstStyle/>
          <a:p>
            <a:endParaRPr sz="2160"/>
          </a:p>
        </p:txBody>
      </p:sp>
      <p:pic>
        <p:nvPicPr>
          <p:cNvPr id="40" name="bg object 40"/>
          <p:cNvPicPr/>
          <p:nvPr/>
        </p:nvPicPr>
        <p:blipFill>
          <a:blip r:embed="rId20" cstate="print"/>
          <a:stretch>
            <a:fillRect/>
          </a:stretch>
        </p:blipFill>
        <p:spPr>
          <a:xfrm>
            <a:off x="908303" y="5379720"/>
            <a:ext cx="6017057" cy="1515161"/>
          </a:xfrm>
          <a:prstGeom prst="rect">
            <a:avLst/>
          </a:prstGeom>
        </p:spPr>
      </p:pic>
      <p:pic>
        <p:nvPicPr>
          <p:cNvPr id="41" name="bg object 41"/>
          <p:cNvPicPr/>
          <p:nvPr/>
        </p:nvPicPr>
        <p:blipFill>
          <a:blip r:embed="rId21" cstate="print"/>
          <a:stretch>
            <a:fillRect/>
          </a:stretch>
        </p:blipFill>
        <p:spPr>
          <a:xfrm>
            <a:off x="919012" y="5470212"/>
            <a:ext cx="5968248" cy="1278556"/>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204426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188146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extLst>
      <p:ext uri="{BB962C8B-B14F-4D97-AF65-F5344CB8AC3E}">
        <p14:creationId xmlns:p14="http://schemas.microsoft.com/office/powerpoint/2010/main" val="10945464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s-ES"/>
              <a:t>Haga clic para modificar los estilos de texto del patrón</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36539499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8376295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13724151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extLst>
      <p:ext uri="{BB962C8B-B14F-4D97-AF65-F5344CB8AC3E}">
        <p14:creationId xmlns:p14="http://schemas.microsoft.com/office/powerpoint/2010/main" val="27886191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4857931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5/7/2024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‹Nº›</a:t>
            </a:fld>
            <a:endParaRPr lang="en-US" dirty="0"/>
          </a:p>
        </p:txBody>
      </p:sp>
    </p:spTree>
    <p:extLst>
      <p:ext uri="{BB962C8B-B14F-4D97-AF65-F5344CB8AC3E}">
        <p14:creationId xmlns:p14="http://schemas.microsoft.com/office/powerpoint/2010/main" val="28529710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94199" y="168401"/>
            <a:ext cx="3842003" cy="292388"/>
          </a:xfrm>
          <a:prstGeom prst="rect">
            <a:avLst/>
          </a:prstGeom>
        </p:spPr>
        <p:txBody>
          <a:bodyPr wrap="square" lIns="0" tIns="0" rIns="0" bIns="0">
            <a:spAutoFit/>
          </a:bodyPr>
          <a:lstStyle>
            <a:lvl1pPr>
              <a:defRPr sz="1900" b="0" i="0" u="heavy">
                <a:solidFill>
                  <a:schemeClr val="bg1"/>
                </a:solidFill>
                <a:latin typeface="Segoe UI"/>
                <a:cs typeface="Segoe UI"/>
              </a:defRPr>
            </a:lvl1pPr>
          </a:lstStyle>
          <a:p>
            <a:endParaRPr/>
          </a:p>
        </p:txBody>
      </p:sp>
      <p:sp>
        <p:nvSpPr>
          <p:cNvPr id="3" name="Holder 3"/>
          <p:cNvSpPr>
            <a:spLocks noGrp="1"/>
          </p:cNvSpPr>
          <p:nvPr>
            <p:ph type="body" idx="1"/>
          </p:nvPr>
        </p:nvSpPr>
        <p:spPr>
          <a:xfrm>
            <a:off x="731520" y="1892808"/>
            <a:ext cx="13167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974336" y="7653528"/>
            <a:ext cx="468172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5/7/2024</a:t>
            </a:fld>
            <a:endParaRPr lang="en-US"/>
          </a:p>
        </p:txBody>
      </p:sp>
      <p:sp>
        <p:nvSpPr>
          <p:cNvPr id="6" name="Holder 6"/>
          <p:cNvSpPr>
            <a:spLocks noGrp="1"/>
          </p:cNvSpPr>
          <p:nvPr>
            <p:ph type="sldNum" sz="quarter" idx="7"/>
          </p:nvPr>
        </p:nvSpPr>
        <p:spPr>
          <a:xfrm>
            <a:off x="10533888" y="7653528"/>
            <a:ext cx="336499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78279837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xStyles>
    <p:titleStyle>
      <a:lvl1pPr>
        <a:defRPr>
          <a:latin typeface="+mj-lt"/>
          <a:ea typeface="+mj-ea"/>
          <a:cs typeface="+mj-cs"/>
        </a:defRPr>
      </a:lvl1pPr>
    </p:titleStyle>
    <p:bodyStyle>
      <a:lvl1pPr marL="0">
        <a:defRPr>
          <a:latin typeface="+mn-lt"/>
          <a:ea typeface="+mn-ea"/>
          <a:cs typeface="+mn-cs"/>
        </a:defRPr>
      </a:lvl1pPr>
      <a:lvl2pPr marL="548640">
        <a:defRPr>
          <a:latin typeface="+mn-lt"/>
          <a:ea typeface="+mn-ea"/>
          <a:cs typeface="+mn-cs"/>
        </a:defRPr>
      </a:lvl2pPr>
      <a:lvl3pPr marL="1097280">
        <a:defRPr>
          <a:latin typeface="+mn-lt"/>
          <a:ea typeface="+mn-ea"/>
          <a:cs typeface="+mn-cs"/>
        </a:defRPr>
      </a:lvl3pPr>
      <a:lvl4pPr marL="1645920">
        <a:defRPr>
          <a:latin typeface="+mn-lt"/>
          <a:ea typeface="+mn-ea"/>
          <a:cs typeface="+mn-cs"/>
        </a:defRPr>
      </a:lvl4pPr>
      <a:lvl5pPr marL="2194560">
        <a:defRPr>
          <a:latin typeface="+mn-lt"/>
          <a:ea typeface="+mn-ea"/>
          <a:cs typeface="+mn-cs"/>
        </a:defRPr>
      </a:lvl5pPr>
      <a:lvl6pPr marL="2743200">
        <a:defRPr>
          <a:latin typeface="+mn-lt"/>
          <a:ea typeface="+mn-ea"/>
          <a:cs typeface="+mn-cs"/>
        </a:defRPr>
      </a:lvl6pPr>
      <a:lvl7pPr marL="3291840">
        <a:defRPr>
          <a:latin typeface="+mn-lt"/>
          <a:ea typeface="+mn-ea"/>
          <a:cs typeface="+mn-cs"/>
        </a:defRPr>
      </a:lvl7pPr>
      <a:lvl8pPr marL="3840480">
        <a:defRPr>
          <a:latin typeface="+mn-lt"/>
          <a:ea typeface="+mn-ea"/>
          <a:cs typeface="+mn-cs"/>
        </a:defRPr>
      </a:lvl8pPr>
      <a:lvl9pPr marL="4389120">
        <a:defRPr>
          <a:latin typeface="+mn-lt"/>
          <a:ea typeface="+mn-ea"/>
          <a:cs typeface="+mn-cs"/>
        </a:defRPr>
      </a:lvl9pPr>
    </p:bodyStyle>
    <p:otherStyle>
      <a:lvl1pPr marL="0">
        <a:defRPr>
          <a:latin typeface="+mn-lt"/>
          <a:ea typeface="+mn-ea"/>
          <a:cs typeface="+mn-cs"/>
        </a:defRPr>
      </a:lvl1pPr>
      <a:lvl2pPr marL="548640">
        <a:defRPr>
          <a:latin typeface="+mn-lt"/>
          <a:ea typeface="+mn-ea"/>
          <a:cs typeface="+mn-cs"/>
        </a:defRPr>
      </a:lvl2pPr>
      <a:lvl3pPr marL="1097280">
        <a:defRPr>
          <a:latin typeface="+mn-lt"/>
          <a:ea typeface="+mn-ea"/>
          <a:cs typeface="+mn-cs"/>
        </a:defRPr>
      </a:lvl3pPr>
      <a:lvl4pPr marL="1645920">
        <a:defRPr>
          <a:latin typeface="+mn-lt"/>
          <a:ea typeface="+mn-ea"/>
          <a:cs typeface="+mn-cs"/>
        </a:defRPr>
      </a:lvl4pPr>
      <a:lvl5pPr marL="2194560">
        <a:defRPr>
          <a:latin typeface="+mn-lt"/>
          <a:ea typeface="+mn-ea"/>
          <a:cs typeface="+mn-cs"/>
        </a:defRPr>
      </a:lvl5pPr>
      <a:lvl6pPr marL="2743200">
        <a:defRPr>
          <a:latin typeface="+mn-lt"/>
          <a:ea typeface="+mn-ea"/>
          <a:cs typeface="+mn-cs"/>
        </a:defRPr>
      </a:lvl6pPr>
      <a:lvl7pPr marL="3291840">
        <a:defRPr>
          <a:latin typeface="+mn-lt"/>
          <a:ea typeface="+mn-ea"/>
          <a:cs typeface="+mn-cs"/>
        </a:defRPr>
      </a:lvl7pPr>
      <a:lvl8pPr marL="3840480">
        <a:defRPr>
          <a:latin typeface="+mn-lt"/>
          <a:ea typeface="+mn-ea"/>
          <a:cs typeface="+mn-cs"/>
        </a:defRPr>
      </a:lvl8pPr>
      <a:lvl9pPr marL="438912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248127" y="534924"/>
            <a:ext cx="5813389" cy="3579876"/>
          </a:xfrm>
          <a:prstGeom prst="rect">
            <a:avLst/>
          </a:prstGeom>
        </p:spPr>
      </p:pic>
      <p:sp>
        <p:nvSpPr>
          <p:cNvPr id="5" name="Rectángulo 4">
            <a:extLst>
              <a:ext uri="{FF2B5EF4-FFF2-40B4-BE49-F238E27FC236}">
                <a16:creationId xmlns:a16="http://schemas.microsoft.com/office/drawing/2014/main" id="{66C07D3B-0C28-8392-6FC5-E12665343DD2}"/>
              </a:ext>
            </a:extLst>
          </p:cNvPr>
          <p:cNvSpPr/>
          <p:nvPr/>
        </p:nvSpPr>
        <p:spPr>
          <a:xfrm rot="21070943">
            <a:off x="238832" y="3578462"/>
            <a:ext cx="6737024" cy="33807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4000" dirty="0"/>
              <a:t>Integrantes:</a:t>
            </a:r>
          </a:p>
          <a:p>
            <a:pPr algn="ctr"/>
            <a:endParaRPr lang="es-ES" sz="4000" dirty="0"/>
          </a:p>
          <a:p>
            <a:pPr marL="285750" indent="-285750" algn="ctr">
              <a:buFont typeface="Wingdings" panose="05000000000000000000" pitchFamily="2" charset="2"/>
              <a:buChar char="v"/>
            </a:pPr>
            <a:r>
              <a:rPr lang="es-ES" dirty="0">
                <a:solidFill>
                  <a:srgbClr val="FFFF00"/>
                </a:solidFill>
              </a:rPr>
              <a:t>ARÁMBULO JUAN</a:t>
            </a:r>
          </a:p>
          <a:p>
            <a:pPr marL="285750" indent="-285750" algn="ctr">
              <a:buFont typeface="Wingdings" panose="05000000000000000000" pitchFamily="2" charset="2"/>
              <a:buChar char="v"/>
            </a:pPr>
            <a:r>
              <a:rPr lang="es-ES" dirty="0">
                <a:solidFill>
                  <a:srgbClr val="FFFF00"/>
                </a:solidFill>
              </a:rPr>
              <a:t>CHANCAY CHRISTIAN</a:t>
            </a:r>
          </a:p>
          <a:p>
            <a:pPr marL="285750" indent="-285750" algn="ctr">
              <a:buFont typeface="Wingdings" panose="05000000000000000000" pitchFamily="2" charset="2"/>
              <a:buChar char="v"/>
            </a:pPr>
            <a:r>
              <a:rPr lang="es-ES" dirty="0">
                <a:solidFill>
                  <a:srgbClr val="FFFF00"/>
                </a:solidFill>
              </a:rPr>
              <a:t>NUQUEZ RIVALDO</a:t>
            </a:r>
          </a:p>
          <a:p>
            <a:pPr marL="285750" indent="-285750" algn="ctr">
              <a:buFont typeface="Wingdings" panose="05000000000000000000" pitchFamily="2" charset="2"/>
              <a:buChar char="v"/>
            </a:pPr>
            <a:r>
              <a:rPr lang="es-ES" dirty="0">
                <a:solidFill>
                  <a:srgbClr val="FFFF00"/>
                </a:solidFill>
              </a:rPr>
              <a:t>RIVERA SANTIAGO</a:t>
            </a:r>
          </a:p>
          <a:p>
            <a:pPr marL="285750" indent="-285750" algn="ctr">
              <a:buFont typeface="Wingdings" panose="05000000000000000000" pitchFamily="2" charset="2"/>
              <a:buChar char="v"/>
            </a:pPr>
            <a:r>
              <a:rPr lang="es-ES" dirty="0">
                <a:solidFill>
                  <a:srgbClr val="FFFF00"/>
                </a:solidFill>
              </a:rPr>
              <a:t>TOBAR FRANCISCO</a:t>
            </a:r>
          </a:p>
          <a:p>
            <a:pPr marL="285750" indent="-285750" algn="ctr">
              <a:buFont typeface="Wingdings" panose="05000000000000000000" pitchFamily="2" charset="2"/>
              <a:buChar char="v"/>
            </a:pPr>
            <a:r>
              <a:rPr lang="es-ES" dirty="0">
                <a:solidFill>
                  <a:srgbClr val="FFFF00"/>
                </a:solidFill>
              </a:rPr>
              <a:t>YAGUAL JOSÉ</a:t>
            </a:r>
          </a:p>
          <a:p>
            <a:pPr algn="ctr"/>
            <a:endParaRPr lang="es-EC" dirty="0"/>
          </a:p>
        </p:txBody>
      </p:sp>
      <p:sp>
        <p:nvSpPr>
          <p:cNvPr id="6" name="Rectángulo 5">
            <a:extLst>
              <a:ext uri="{FF2B5EF4-FFF2-40B4-BE49-F238E27FC236}">
                <a16:creationId xmlns:a16="http://schemas.microsoft.com/office/drawing/2014/main" id="{105B7405-85B4-8463-208D-DEA63955B230}"/>
              </a:ext>
            </a:extLst>
          </p:cNvPr>
          <p:cNvSpPr/>
          <p:nvPr/>
        </p:nvSpPr>
        <p:spPr>
          <a:xfrm rot="21059825">
            <a:off x="2643958" y="6880953"/>
            <a:ext cx="2858153" cy="752210"/>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4000" dirty="0"/>
              <a:t>GRUPO 1</a:t>
            </a:r>
          </a:p>
          <a:p>
            <a:pPr algn="ctr"/>
            <a:endParaRPr lang="es-EC"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s-EC"/>
          </a:p>
        </p:txBody>
      </p:sp>
      <p:sp>
        <p:nvSpPr>
          <p:cNvPr id="3" name="Shape 1"/>
          <p:cNvSpPr/>
          <p:nvPr/>
        </p:nvSpPr>
        <p:spPr>
          <a:xfrm>
            <a:off x="0" y="0"/>
            <a:ext cx="14630400" cy="8247578"/>
          </a:xfrm>
          <a:prstGeom prst="rect">
            <a:avLst/>
          </a:prstGeom>
          <a:solidFill>
            <a:srgbClr val="FFFCFA"/>
          </a:solidFill>
          <a:ln/>
        </p:spPr>
        <p:txBody>
          <a:bodyPr/>
          <a:lstStyle/>
          <a:p>
            <a:endParaRPr lang="es-EC"/>
          </a:p>
        </p:txBody>
      </p:sp>
      <p:sp>
        <p:nvSpPr>
          <p:cNvPr id="4" name="Text 2"/>
          <p:cNvSpPr/>
          <p:nvPr/>
        </p:nvSpPr>
        <p:spPr>
          <a:xfrm>
            <a:off x="3042761" y="494586"/>
            <a:ext cx="8544758" cy="1124188"/>
          </a:xfrm>
          <a:prstGeom prst="rect">
            <a:avLst/>
          </a:prstGeom>
          <a:noFill/>
          <a:ln/>
        </p:spPr>
        <p:txBody>
          <a:bodyPr wrap="square" rtlCol="0" anchor="t"/>
          <a:lstStyle/>
          <a:p>
            <a:pPr marL="0" indent="0">
              <a:lnSpc>
                <a:spcPts val="4426"/>
              </a:lnSpc>
              <a:buNone/>
            </a:pPr>
            <a:r>
              <a:rPr lang="en-US" sz="3541" b="1" dirty="0">
                <a:solidFill>
                  <a:srgbClr val="443728"/>
                </a:solidFill>
                <a:latin typeface="Crimson Pro" pitchFamily="34" charset="0"/>
                <a:ea typeface="Crimson Pro" pitchFamily="34" charset="-122"/>
                <a:cs typeface="Crimson Pro" pitchFamily="34" charset="-120"/>
              </a:rPr>
              <a:t>Gestión y Mantenimiento de Sistemas Modulares</a:t>
            </a:r>
            <a:endParaRPr lang="en-US" sz="3541" dirty="0"/>
          </a:p>
        </p:txBody>
      </p:sp>
      <p:sp>
        <p:nvSpPr>
          <p:cNvPr id="5" name="Shape 3"/>
          <p:cNvSpPr/>
          <p:nvPr/>
        </p:nvSpPr>
        <p:spPr>
          <a:xfrm>
            <a:off x="3042761" y="1978462"/>
            <a:ext cx="8544758" cy="5774531"/>
          </a:xfrm>
          <a:prstGeom prst="roundRect">
            <a:avLst>
              <a:gd name="adj" fmla="val 1402"/>
            </a:avLst>
          </a:prstGeom>
          <a:noFill/>
          <a:ln w="7620">
            <a:solidFill>
              <a:srgbClr val="000000">
                <a:alpha val="8000"/>
              </a:srgbClr>
            </a:solidFill>
            <a:prstDash val="solid"/>
          </a:ln>
        </p:spPr>
        <p:txBody>
          <a:bodyPr/>
          <a:lstStyle/>
          <a:p>
            <a:endParaRPr lang="es-EC"/>
          </a:p>
        </p:txBody>
      </p:sp>
      <p:sp>
        <p:nvSpPr>
          <p:cNvPr id="6" name="Shape 4"/>
          <p:cNvSpPr/>
          <p:nvPr/>
        </p:nvSpPr>
        <p:spPr>
          <a:xfrm>
            <a:off x="3050381" y="1986082"/>
            <a:ext cx="8529518" cy="1382078"/>
          </a:xfrm>
          <a:prstGeom prst="rect">
            <a:avLst/>
          </a:prstGeom>
          <a:solidFill>
            <a:srgbClr val="FFFFFF">
              <a:alpha val="4000"/>
            </a:srgbClr>
          </a:solidFill>
          <a:ln/>
        </p:spPr>
        <p:txBody>
          <a:bodyPr/>
          <a:lstStyle/>
          <a:p>
            <a:endParaRPr lang="es-EC"/>
          </a:p>
        </p:txBody>
      </p:sp>
      <p:sp>
        <p:nvSpPr>
          <p:cNvPr id="7" name="Text 5"/>
          <p:cNvSpPr/>
          <p:nvPr/>
        </p:nvSpPr>
        <p:spPr>
          <a:xfrm>
            <a:off x="3230285" y="2101572"/>
            <a:ext cx="3901321" cy="287774"/>
          </a:xfrm>
          <a:prstGeom prst="rect">
            <a:avLst/>
          </a:prstGeom>
          <a:noFill/>
          <a:ln/>
        </p:spPr>
        <p:txBody>
          <a:bodyPr wrap="none" rtlCol="0" anchor="t"/>
          <a:lstStyle/>
          <a:p>
            <a:pPr marL="0" indent="0">
              <a:lnSpc>
                <a:spcPts val="2266"/>
              </a:lnSpc>
              <a:buNone/>
            </a:pPr>
            <a:r>
              <a:rPr lang="en-US" sz="1416" dirty="0">
                <a:solidFill>
                  <a:srgbClr val="443728"/>
                </a:solidFill>
                <a:latin typeface="Open Sans" pitchFamily="34" charset="0"/>
                <a:ea typeface="Open Sans" pitchFamily="34" charset="-122"/>
                <a:cs typeface="Open Sans" pitchFamily="34" charset="-120"/>
              </a:rPr>
              <a:t>Acoplamiento y Cohesión</a:t>
            </a:r>
            <a:endParaRPr lang="en-US" sz="1416" dirty="0"/>
          </a:p>
        </p:txBody>
      </p:sp>
      <p:sp>
        <p:nvSpPr>
          <p:cNvPr id="8" name="Text 6"/>
          <p:cNvSpPr/>
          <p:nvPr/>
        </p:nvSpPr>
        <p:spPr>
          <a:xfrm>
            <a:off x="7498794" y="2101572"/>
            <a:ext cx="3901321" cy="1151096"/>
          </a:xfrm>
          <a:prstGeom prst="rect">
            <a:avLst/>
          </a:prstGeom>
          <a:noFill/>
          <a:ln/>
        </p:spPr>
        <p:txBody>
          <a:bodyPr wrap="square" rtlCol="0" anchor="t"/>
          <a:lstStyle/>
          <a:p>
            <a:pPr marL="0" indent="0">
              <a:lnSpc>
                <a:spcPts val="2266"/>
              </a:lnSpc>
              <a:buNone/>
            </a:pPr>
            <a:r>
              <a:rPr lang="en-US" sz="1416" dirty="0">
                <a:solidFill>
                  <a:srgbClr val="443728"/>
                </a:solidFill>
                <a:latin typeface="Open Sans" pitchFamily="34" charset="0"/>
                <a:ea typeface="Open Sans" pitchFamily="34" charset="-122"/>
                <a:cs typeface="Open Sans" pitchFamily="34" charset="-120"/>
              </a:rPr>
              <a:t>Conceptos clave para minimizar la interdependencia entre módulos y maximizar la relación entre elementos dentro de un módulo.</a:t>
            </a:r>
            <a:endParaRPr lang="en-US" sz="1416" dirty="0"/>
          </a:p>
        </p:txBody>
      </p:sp>
      <p:sp>
        <p:nvSpPr>
          <p:cNvPr id="9" name="Shape 7"/>
          <p:cNvSpPr/>
          <p:nvPr/>
        </p:nvSpPr>
        <p:spPr>
          <a:xfrm>
            <a:off x="3050381" y="3368159"/>
            <a:ext cx="8529518" cy="1094303"/>
          </a:xfrm>
          <a:prstGeom prst="rect">
            <a:avLst/>
          </a:prstGeom>
          <a:solidFill>
            <a:srgbClr val="000000">
              <a:alpha val="4000"/>
            </a:srgbClr>
          </a:solidFill>
          <a:ln/>
        </p:spPr>
        <p:txBody>
          <a:bodyPr/>
          <a:lstStyle/>
          <a:p>
            <a:endParaRPr lang="es-EC"/>
          </a:p>
        </p:txBody>
      </p:sp>
      <p:sp>
        <p:nvSpPr>
          <p:cNvPr id="10" name="Text 8"/>
          <p:cNvSpPr/>
          <p:nvPr/>
        </p:nvSpPr>
        <p:spPr>
          <a:xfrm>
            <a:off x="3230285" y="3483650"/>
            <a:ext cx="3901321" cy="287774"/>
          </a:xfrm>
          <a:prstGeom prst="rect">
            <a:avLst/>
          </a:prstGeom>
          <a:noFill/>
          <a:ln/>
        </p:spPr>
        <p:txBody>
          <a:bodyPr wrap="none" rtlCol="0" anchor="t"/>
          <a:lstStyle/>
          <a:p>
            <a:pPr marL="0" indent="0">
              <a:lnSpc>
                <a:spcPts val="2266"/>
              </a:lnSpc>
              <a:buNone/>
            </a:pPr>
            <a:r>
              <a:rPr lang="en-US" sz="1416" dirty="0">
                <a:solidFill>
                  <a:srgbClr val="443728"/>
                </a:solidFill>
                <a:latin typeface="Open Sans" pitchFamily="34" charset="0"/>
                <a:ea typeface="Open Sans" pitchFamily="34" charset="-122"/>
                <a:cs typeface="Open Sans" pitchFamily="34" charset="-120"/>
              </a:rPr>
              <a:t>Versionado y Control de Cambios</a:t>
            </a:r>
            <a:endParaRPr lang="en-US" sz="1416" dirty="0"/>
          </a:p>
        </p:txBody>
      </p:sp>
      <p:sp>
        <p:nvSpPr>
          <p:cNvPr id="11" name="Text 9"/>
          <p:cNvSpPr/>
          <p:nvPr/>
        </p:nvSpPr>
        <p:spPr>
          <a:xfrm>
            <a:off x="7498794" y="3483650"/>
            <a:ext cx="3901321" cy="863322"/>
          </a:xfrm>
          <a:prstGeom prst="rect">
            <a:avLst/>
          </a:prstGeom>
          <a:noFill/>
          <a:ln/>
        </p:spPr>
        <p:txBody>
          <a:bodyPr wrap="square" rtlCol="0" anchor="t"/>
          <a:lstStyle/>
          <a:p>
            <a:pPr marL="0" indent="0">
              <a:lnSpc>
                <a:spcPts val="2266"/>
              </a:lnSpc>
              <a:buNone/>
            </a:pPr>
            <a:r>
              <a:rPr lang="en-US" sz="1416" dirty="0">
                <a:solidFill>
                  <a:srgbClr val="443728"/>
                </a:solidFill>
                <a:latin typeface="Open Sans" pitchFamily="34" charset="0"/>
                <a:ea typeface="Open Sans" pitchFamily="34" charset="-122"/>
                <a:cs typeface="Open Sans" pitchFamily="34" charset="-120"/>
              </a:rPr>
              <a:t>Procesos para gestionar actualizaciones, parches y retrocompatibilidad de los módulos individuales.</a:t>
            </a:r>
            <a:endParaRPr lang="en-US" sz="1416" dirty="0"/>
          </a:p>
        </p:txBody>
      </p:sp>
      <p:sp>
        <p:nvSpPr>
          <p:cNvPr id="12" name="Shape 10"/>
          <p:cNvSpPr/>
          <p:nvPr/>
        </p:nvSpPr>
        <p:spPr>
          <a:xfrm>
            <a:off x="3050381" y="4462463"/>
            <a:ext cx="8529518" cy="1094303"/>
          </a:xfrm>
          <a:prstGeom prst="rect">
            <a:avLst/>
          </a:prstGeom>
          <a:solidFill>
            <a:srgbClr val="FFFFFF">
              <a:alpha val="4000"/>
            </a:srgbClr>
          </a:solidFill>
          <a:ln/>
        </p:spPr>
        <p:txBody>
          <a:bodyPr/>
          <a:lstStyle/>
          <a:p>
            <a:endParaRPr lang="es-EC"/>
          </a:p>
        </p:txBody>
      </p:sp>
      <p:sp>
        <p:nvSpPr>
          <p:cNvPr id="13" name="Text 11"/>
          <p:cNvSpPr/>
          <p:nvPr/>
        </p:nvSpPr>
        <p:spPr>
          <a:xfrm>
            <a:off x="3230285" y="4577953"/>
            <a:ext cx="3901321" cy="287774"/>
          </a:xfrm>
          <a:prstGeom prst="rect">
            <a:avLst/>
          </a:prstGeom>
          <a:noFill/>
          <a:ln/>
        </p:spPr>
        <p:txBody>
          <a:bodyPr wrap="none" rtlCol="0" anchor="t"/>
          <a:lstStyle/>
          <a:p>
            <a:pPr marL="0" indent="0">
              <a:lnSpc>
                <a:spcPts val="2266"/>
              </a:lnSpc>
              <a:buNone/>
            </a:pPr>
            <a:r>
              <a:rPr lang="en-US" sz="1416" dirty="0">
                <a:solidFill>
                  <a:srgbClr val="443728"/>
                </a:solidFill>
                <a:latin typeface="Open Sans" pitchFamily="34" charset="0"/>
                <a:ea typeface="Open Sans" pitchFamily="34" charset="-122"/>
                <a:cs typeface="Open Sans" pitchFamily="34" charset="-120"/>
              </a:rPr>
              <a:t>Pruebas Unitarias y de Integración</a:t>
            </a:r>
            <a:endParaRPr lang="en-US" sz="1416" dirty="0"/>
          </a:p>
        </p:txBody>
      </p:sp>
      <p:sp>
        <p:nvSpPr>
          <p:cNvPr id="14" name="Text 12"/>
          <p:cNvSpPr/>
          <p:nvPr/>
        </p:nvSpPr>
        <p:spPr>
          <a:xfrm>
            <a:off x="7498794" y="4577953"/>
            <a:ext cx="3901321" cy="863322"/>
          </a:xfrm>
          <a:prstGeom prst="rect">
            <a:avLst/>
          </a:prstGeom>
          <a:noFill/>
          <a:ln/>
        </p:spPr>
        <p:txBody>
          <a:bodyPr wrap="square" rtlCol="0" anchor="t"/>
          <a:lstStyle/>
          <a:p>
            <a:pPr marL="0" indent="0">
              <a:lnSpc>
                <a:spcPts val="2266"/>
              </a:lnSpc>
              <a:buNone/>
            </a:pPr>
            <a:r>
              <a:rPr lang="en-US" sz="1416" dirty="0">
                <a:solidFill>
                  <a:srgbClr val="443728"/>
                </a:solidFill>
                <a:latin typeface="Open Sans" pitchFamily="34" charset="0"/>
                <a:ea typeface="Open Sans" pitchFamily="34" charset="-122"/>
                <a:cs typeface="Open Sans" pitchFamily="34" charset="-120"/>
              </a:rPr>
              <a:t>Verificar el funcionamiento correcto de cada módulo y la interoperabilidad del sistema en su conjunto.</a:t>
            </a:r>
            <a:endParaRPr lang="en-US" sz="1416" dirty="0"/>
          </a:p>
        </p:txBody>
      </p:sp>
      <p:sp>
        <p:nvSpPr>
          <p:cNvPr id="15" name="Shape 13"/>
          <p:cNvSpPr/>
          <p:nvPr/>
        </p:nvSpPr>
        <p:spPr>
          <a:xfrm>
            <a:off x="3050381" y="5556766"/>
            <a:ext cx="8529518" cy="1094303"/>
          </a:xfrm>
          <a:prstGeom prst="rect">
            <a:avLst/>
          </a:prstGeom>
          <a:solidFill>
            <a:srgbClr val="000000">
              <a:alpha val="4000"/>
            </a:srgbClr>
          </a:solidFill>
          <a:ln/>
        </p:spPr>
        <p:txBody>
          <a:bodyPr/>
          <a:lstStyle/>
          <a:p>
            <a:endParaRPr lang="es-EC"/>
          </a:p>
        </p:txBody>
      </p:sp>
      <p:sp>
        <p:nvSpPr>
          <p:cNvPr id="16" name="Text 14"/>
          <p:cNvSpPr/>
          <p:nvPr/>
        </p:nvSpPr>
        <p:spPr>
          <a:xfrm>
            <a:off x="3230285" y="5672257"/>
            <a:ext cx="3901321" cy="287774"/>
          </a:xfrm>
          <a:prstGeom prst="rect">
            <a:avLst/>
          </a:prstGeom>
          <a:noFill/>
          <a:ln/>
        </p:spPr>
        <p:txBody>
          <a:bodyPr wrap="none" rtlCol="0" anchor="t"/>
          <a:lstStyle/>
          <a:p>
            <a:pPr marL="0" indent="0">
              <a:lnSpc>
                <a:spcPts val="2266"/>
              </a:lnSpc>
              <a:buNone/>
            </a:pPr>
            <a:r>
              <a:rPr lang="en-US" sz="1416" dirty="0">
                <a:solidFill>
                  <a:srgbClr val="443728"/>
                </a:solidFill>
                <a:latin typeface="Open Sans" pitchFamily="34" charset="0"/>
                <a:ea typeface="Open Sans" pitchFamily="34" charset="-122"/>
                <a:cs typeface="Open Sans" pitchFamily="34" charset="-120"/>
              </a:rPr>
              <a:t>Documentación y Comunicación</a:t>
            </a:r>
            <a:endParaRPr lang="en-US" sz="1416" dirty="0"/>
          </a:p>
        </p:txBody>
      </p:sp>
      <p:sp>
        <p:nvSpPr>
          <p:cNvPr id="17" name="Text 15"/>
          <p:cNvSpPr/>
          <p:nvPr/>
        </p:nvSpPr>
        <p:spPr>
          <a:xfrm>
            <a:off x="7498794" y="5672257"/>
            <a:ext cx="3901321" cy="863322"/>
          </a:xfrm>
          <a:prstGeom prst="rect">
            <a:avLst/>
          </a:prstGeom>
          <a:noFill/>
          <a:ln/>
        </p:spPr>
        <p:txBody>
          <a:bodyPr wrap="square" rtlCol="0" anchor="t"/>
          <a:lstStyle/>
          <a:p>
            <a:pPr marL="0" indent="0">
              <a:lnSpc>
                <a:spcPts val="2266"/>
              </a:lnSpc>
              <a:buNone/>
            </a:pPr>
            <a:r>
              <a:rPr lang="en-US" sz="1416" dirty="0">
                <a:solidFill>
                  <a:srgbClr val="443728"/>
                </a:solidFill>
                <a:latin typeface="Open Sans" pitchFamily="34" charset="0"/>
                <a:ea typeface="Open Sans" pitchFamily="34" charset="-122"/>
                <a:cs typeface="Open Sans" pitchFamily="34" charset="-120"/>
              </a:rPr>
              <a:t>Contar con documentación clara y canales efectivos de comunicación entre los equipos responsables.</a:t>
            </a:r>
            <a:endParaRPr lang="en-US" sz="1416" dirty="0"/>
          </a:p>
        </p:txBody>
      </p:sp>
      <p:sp>
        <p:nvSpPr>
          <p:cNvPr id="18" name="Shape 16"/>
          <p:cNvSpPr/>
          <p:nvPr/>
        </p:nvSpPr>
        <p:spPr>
          <a:xfrm>
            <a:off x="3050381" y="6651069"/>
            <a:ext cx="8529518" cy="1094303"/>
          </a:xfrm>
          <a:prstGeom prst="rect">
            <a:avLst/>
          </a:prstGeom>
          <a:solidFill>
            <a:srgbClr val="FFFFFF">
              <a:alpha val="4000"/>
            </a:srgbClr>
          </a:solidFill>
          <a:ln/>
        </p:spPr>
        <p:txBody>
          <a:bodyPr/>
          <a:lstStyle/>
          <a:p>
            <a:endParaRPr lang="es-EC"/>
          </a:p>
        </p:txBody>
      </p:sp>
      <p:sp>
        <p:nvSpPr>
          <p:cNvPr id="19" name="Text 17"/>
          <p:cNvSpPr/>
          <p:nvPr/>
        </p:nvSpPr>
        <p:spPr>
          <a:xfrm>
            <a:off x="3230285" y="6766560"/>
            <a:ext cx="3901321" cy="287774"/>
          </a:xfrm>
          <a:prstGeom prst="rect">
            <a:avLst/>
          </a:prstGeom>
          <a:noFill/>
          <a:ln/>
        </p:spPr>
        <p:txBody>
          <a:bodyPr wrap="none" rtlCol="0" anchor="t"/>
          <a:lstStyle/>
          <a:p>
            <a:pPr marL="0" indent="0">
              <a:lnSpc>
                <a:spcPts val="2266"/>
              </a:lnSpc>
              <a:buNone/>
            </a:pPr>
            <a:r>
              <a:rPr lang="en-US" sz="1416" dirty="0">
                <a:solidFill>
                  <a:srgbClr val="443728"/>
                </a:solidFill>
                <a:latin typeface="Open Sans" pitchFamily="34" charset="0"/>
                <a:ea typeface="Open Sans" pitchFamily="34" charset="-122"/>
                <a:cs typeface="Open Sans" pitchFamily="34" charset="-120"/>
              </a:rPr>
              <a:t>Monitoreo y Diagnóstico</a:t>
            </a:r>
            <a:endParaRPr lang="en-US" sz="1416" dirty="0"/>
          </a:p>
        </p:txBody>
      </p:sp>
      <p:sp>
        <p:nvSpPr>
          <p:cNvPr id="20" name="Text 18"/>
          <p:cNvSpPr/>
          <p:nvPr/>
        </p:nvSpPr>
        <p:spPr>
          <a:xfrm>
            <a:off x="7498794" y="6766560"/>
            <a:ext cx="3901321" cy="863322"/>
          </a:xfrm>
          <a:prstGeom prst="rect">
            <a:avLst/>
          </a:prstGeom>
          <a:noFill/>
          <a:ln/>
        </p:spPr>
        <p:txBody>
          <a:bodyPr wrap="square" rtlCol="0" anchor="t"/>
          <a:lstStyle/>
          <a:p>
            <a:pPr marL="0" indent="0">
              <a:lnSpc>
                <a:spcPts val="2266"/>
              </a:lnSpc>
              <a:buNone/>
            </a:pPr>
            <a:r>
              <a:rPr lang="en-US" sz="1416" dirty="0">
                <a:solidFill>
                  <a:srgbClr val="443728"/>
                </a:solidFill>
                <a:latin typeface="Open Sans" pitchFamily="34" charset="0"/>
                <a:ea typeface="Open Sans" pitchFamily="34" charset="-122"/>
                <a:cs typeface="Open Sans" pitchFamily="34" charset="-120"/>
              </a:rPr>
              <a:t>Implementar herramientas para detectar problemas y facilitar el análisis y la resolución de los mismos.</a:t>
            </a:r>
            <a:endParaRPr lang="en-US" sz="1416" dirty="0"/>
          </a:p>
        </p:txBody>
      </p:sp>
      <p:pic>
        <p:nvPicPr>
          <p:cNvPr id="2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s-EC"/>
          </a:p>
        </p:txBody>
      </p:sp>
      <p:sp>
        <p:nvSpPr>
          <p:cNvPr id="3" name="Shape 1"/>
          <p:cNvSpPr/>
          <p:nvPr/>
        </p:nvSpPr>
        <p:spPr>
          <a:xfrm>
            <a:off x="0" y="0"/>
            <a:ext cx="14630400" cy="8229600"/>
          </a:xfrm>
          <a:prstGeom prst="rect">
            <a:avLst/>
          </a:prstGeom>
          <a:solidFill>
            <a:srgbClr val="FFFCFA"/>
          </a:solidFill>
          <a:ln/>
        </p:spPr>
        <p:txBody>
          <a:bodyPr/>
          <a:lstStyle/>
          <a:p>
            <a:endParaRPr lang="es-EC"/>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786527"/>
            <a:ext cx="7477601" cy="2874645"/>
          </a:xfrm>
          <a:prstGeom prst="rect">
            <a:avLst/>
          </a:prstGeom>
          <a:noFill/>
          <a:ln/>
        </p:spPr>
        <p:txBody>
          <a:bodyPr wrap="square" rtlCol="0" anchor="t"/>
          <a:lstStyle/>
          <a:p>
            <a:pPr marL="0" indent="0">
              <a:lnSpc>
                <a:spcPts val="7545"/>
              </a:lnSpc>
              <a:buNone/>
            </a:pPr>
            <a:r>
              <a:rPr lang="en-US" sz="6036" b="1" dirty="0">
                <a:solidFill>
                  <a:srgbClr val="443728"/>
                </a:solidFill>
                <a:latin typeface="Crimson Pro" pitchFamily="34" charset="0"/>
                <a:ea typeface="Crimson Pro" pitchFamily="34" charset="-122"/>
                <a:cs typeface="Crimson Pro" pitchFamily="34" charset="-120"/>
              </a:rPr>
              <a:t>Estructura Modular: Flexibilidad y Escalabilidad</a:t>
            </a:r>
            <a:endParaRPr lang="en-US" sz="6036" dirty="0"/>
          </a:p>
        </p:txBody>
      </p:sp>
      <p:sp>
        <p:nvSpPr>
          <p:cNvPr id="6" name="Text 3"/>
          <p:cNvSpPr/>
          <p:nvPr/>
        </p:nvSpPr>
        <p:spPr>
          <a:xfrm>
            <a:off x="833199" y="3994428"/>
            <a:ext cx="7477601"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833199" y="4599742"/>
            <a:ext cx="7477601" cy="2843213"/>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La estructura modular, también conocida como sistemas monolíticos, es una forma común de organización en sistemas operativos y otros ámbitos. Este enfoque se caracteriza por la interconexión de procedimientos que pueden llamarse entre sí según sea necesario. Aunque carece de una estructura clara, cada procedimiento tiene una interfaz definida en términos de parámetros y resultados. La estructura modular se ha convertido en un enfoque popular gracias a dos características clave: flexibilidad y escalabilidad.</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s-EC"/>
          </a:p>
        </p:txBody>
      </p:sp>
      <p:sp>
        <p:nvSpPr>
          <p:cNvPr id="3" name="Shape 1"/>
          <p:cNvSpPr/>
          <p:nvPr/>
        </p:nvSpPr>
        <p:spPr>
          <a:xfrm>
            <a:off x="0" y="0"/>
            <a:ext cx="14630400" cy="8229600"/>
          </a:xfrm>
          <a:prstGeom prst="rect">
            <a:avLst/>
          </a:prstGeom>
          <a:solidFill>
            <a:srgbClr val="FFFCFA"/>
          </a:solidFill>
          <a:ln/>
        </p:spPr>
        <p:txBody>
          <a:bodyPr/>
          <a:lstStyle/>
          <a:p>
            <a:endParaRPr lang="es-EC"/>
          </a:p>
        </p:txBody>
      </p:sp>
      <p:sp>
        <p:nvSpPr>
          <p:cNvPr id="4" name="Text 2"/>
          <p:cNvSpPr/>
          <p:nvPr/>
        </p:nvSpPr>
        <p:spPr>
          <a:xfrm>
            <a:off x="2037993" y="970002"/>
            <a:ext cx="8802767"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Flexibilidad de la Estructura Modular</a:t>
            </a:r>
            <a:endParaRPr lang="en-US" sz="4374" dirty="0"/>
          </a:p>
        </p:txBody>
      </p:sp>
      <p:sp>
        <p:nvSpPr>
          <p:cNvPr id="5" name="Text 3"/>
          <p:cNvSpPr/>
          <p:nvPr/>
        </p:nvSpPr>
        <p:spPr>
          <a:xfrm>
            <a:off x="2037993" y="2108716"/>
            <a:ext cx="10554414" cy="355402"/>
          </a:xfrm>
          <a:prstGeom prst="rect">
            <a:avLst/>
          </a:prstGeom>
          <a:noFill/>
          <a:ln/>
        </p:spPr>
        <p:txBody>
          <a:bodyPr wrap="none" rtlCol="0" anchor="t"/>
          <a:lstStyle/>
          <a:p>
            <a:pPr marL="0" indent="0">
              <a:lnSpc>
                <a:spcPts val="2799"/>
              </a:lnSpc>
              <a:buNone/>
            </a:pPr>
            <a:endParaRPr lang="en-US" sz="1750" dirty="0"/>
          </a:p>
        </p:txBody>
      </p:sp>
      <p:sp>
        <p:nvSpPr>
          <p:cNvPr id="6" name="Text 4"/>
          <p:cNvSpPr/>
          <p:nvPr/>
        </p:nvSpPr>
        <p:spPr>
          <a:xfrm>
            <a:off x="2037993" y="2936200"/>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Adaptación a Cambios</a:t>
            </a:r>
            <a:endParaRPr lang="en-US" sz="2187" dirty="0"/>
          </a:p>
        </p:txBody>
      </p:sp>
      <p:sp>
        <p:nvSpPr>
          <p:cNvPr id="7" name="Text 5"/>
          <p:cNvSpPr/>
          <p:nvPr/>
        </p:nvSpPr>
        <p:spPr>
          <a:xfrm>
            <a:off x="2037993" y="3505557"/>
            <a:ext cx="3156347" cy="3554016"/>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La modularidad permite que el sistema se adapte fácilmente a cambios en los requisitos o las condiciones, ya que los componentes individuales pueden modificarse, reemplazarse o agregarse sin afectar significativamente al resto del sistema.</a:t>
            </a:r>
            <a:endParaRPr lang="en-US" sz="1750" dirty="0"/>
          </a:p>
        </p:txBody>
      </p:sp>
      <p:sp>
        <p:nvSpPr>
          <p:cNvPr id="8" name="Text 6"/>
          <p:cNvSpPr/>
          <p:nvPr/>
        </p:nvSpPr>
        <p:spPr>
          <a:xfrm>
            <a:off x="5743932" y="2936200"/>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Personalización</a:t>
            </a:r>
            <a:endParaRPr lang="en-US" sz="2187" dirty="0"/>
          </a:p>
        </p:txBody>
      </p:sp>
      <p:sp>
        <p:nvSpPr>
          <p:cNvPr id="9" name="Text 7"/>
          <p:cNvSpPr/>
          <p:nvPr/>
        </p:nvSpPr>
        <p:spPr>
          <a:xfrm>
            <a:off x="5743932" y="3505557"/>
            <a:ext cx="3156347" cy="2487811"/>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La flexibilidad de la estructura modular facilita la personalización del sistema para diferentes usuarios o necesidades, ya que los módulos pueden combinarse de diversas maneras.</a:t>
            </a:r>
            <a:endParaRPr lang="en-US" sz="1750" dirty="0"/>
          </a:p>
        </p:txBody>
      </p:sp>
      <p:sp>
        <p:nvSpPr>
          <p:cNvPr id="10" name="Text 8"/>
          <p:cNvSpPr/>
          <p:nvPr/>
        </p:nvSpPr>
        <p:spPr>
          <a:xfrm>
            <a:off x="9449872" y="2936200"/>
            <a:ext cx="3156347" cy="694373"/>
          </a:xfrm>
          <a:prstGeom prst="rect">
            <a:avLst/>
          </a:prstGeom>
          <a:noFill/>
          <a:ln/>
        </p:spPr>
        <p:txBody>
          <a:bodyPr wrap="squar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Mantenimiento Simplificado</a:t>
            </a:r>
            <a:endParaRPr lang="en-US" sz="2187" dirty="0"/>
          </a:p>
        </p:txBody>
      </p:sp>
      <p:sp>
        <p:nvSpPr>
          <p:cNvPr id="11" name="Text 9"/>
          <p:cNvSpPr/>
          <p:nvPr/>
        </p:nvSpPr>
        <p:spPr>
          <a:xfrm>
            <a:off x="9449872" y="3852743"/>
            <a:ext cx="3156347" cy="2132409"/>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El mantenimiento del sistema se simplifica, ya que los componentes individuales pueden aislarse y repararse o reemplazarse sin afectar al resto del sistema.</a:t>
            </a:r>
            <a:endParaRPr lang="en-US" sz="1750" dirty="0"/>
          </a:p>
        </p:txBody>
      </p:sp>
      <p:pic>
        <p:nvPicPr>
          <p:cNvPr id="12"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s-EC"/>
          </a:p>
        </p:txBody>
      </p:sp>
      <p:sp>
        <p:nvSpPr>
          <p:cNvPr id="3" name="Shape 1"/>
          <p:cNvSpPr/>
          <p:nvPr/>
        </p:nvSpPr>
        <p:spPr>
          <a:xfrm>
            <a:off x="0" y="0"/>
            <a:ext cx="14630400" cy="8229600"/>
          </a:xfrm>
          <a:prstGeom prst="rect">
            <a:avLst/>
          </a:prstGeom>
          <a:solidFill>
            <a:srgbClr val="FFFCFA"/>
          </a:solidFill>
          <a:ln/>
        </p:spPr>
        <p:txBody>
          <a:bodyPr/>
          <a:lstStyle/>
          <a:p>
            <a:endParaRPr lang="es-EC"/>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390650"/>
            <a:ext cx="915162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Escalabilidad de la Estructura Modular</a:t>
            </a:r>
            <a:endParaRPr lang="en-US" sz="4374" dirty="0"/>
          </a:p>
        </p:txBody>
      </p:sp>
      <p:sp>
        <p:nvSpPr>
          <p:cNvPr id="6" name="Text 3"/>
          <p:cNvSpPr/>
          <p:nvPr/>
        </p:nvSpPr>
        <p:spPr>
          <a:xfrm>
            <a:off x="833199" y="2418278"/>
            <a:ext cx="9306401" cy="355402"/>
          </a:xfrm>
          <a:prstGeom prst="rect">
            <a:avLst/>
          </a:prstGeom>
          <a:noFill/>
          <a:ln/>
        </p:spPr>
        <p:txBody>
          <a:bodyPr wrap="none" rtlCol="0" anchor="t"/>
          <a:lstStyle/>
          <a:p>
            <a:pPr marL="0" indent="0">
              <a:lnSpc>
                <a:spcPts val="2799"/>
              </a:lnSpc>
              <a:buNone/>
            </a:pPr>
            <a:endParaRPr lang="en-US" sz="1750" dirty="0"/>
          </a:p>
        </p:txBody>
      </p:sp>
      <p:sp>
        <p:nvSpPr>
          <p:cNvPr id="7" name="Shape 4"/>
          <p:cNvSpPr/>
          <p:nvPr/>
        </p:nvSpPr>
        <p:spPr>
          <a:xfrm>
            <a:off x="833199" y="3197185"/>
            <a:ext cx="499943" cy="499943"/>
          </a:xfrm>
          <a:prstGeom prst="roundRect">
            <a:avLst>
              <a:gd name="adj" fmla="val 20000"/>
            </a:avLst>
          </a:prstGeom>
          <a:solidFill>
            <a:srgbClr val="EBE2E0"/>
          </a:solidFill>
          <a:ln w="7620">
            <a:solidFill>
              <a:srgbClr val="D1C8C6"/>
            </a:solidFill>
            <a:prstDash val="solid"/>
          </a:ln>
        </p:spPr>
        <p:txBody>
          <a:bodyPr/>
          <a:lstStyle/>
          <a:p>
            <a:endParaRPr lang="es-EC"/>
          </a:p>
        </p:txBody>
      </p:sp>
      <p:sp>
        <p:nvSpPr>
          <p:cNvPr id="8" name="Text 5"/>
          <p:cNvSpPr/>
          <p:nvPr/>
        </p:nvSpPr>
        <p:spPr>
          <a:xfrm>
            <a:off x="1020842" y="3238857"/>
            <a:ext cx="124658"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1</a:t>
            </a:r>
            <a:endParaRPr lang="en-US" sz="2624" dirty="0"/>
          </a:p>
        </p:txBody>
      </p:sp>
      <p:sp>
        <p:nvSpPr>
          <p:cNvPr id="9" name="Text 6"/>
          <p:cNvSpPr/>
          <p:nvPr/>
        </p:nvSpPr>
        <p:spPr>
          <a:xfrm>
            <a:off x="1555313" y="3273504"/>
            <a:ext cx="358140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Crecimiento a su Propio Ritmo</a:t>
            </a:r>
            <a:endParaRPr lang="en-US" sz="2187" dirty="0"/>
          </a:p>
        </p:txBody>
      </p:sp>
      <p:sp>
        <p:nvSpPr>
          <p:cNvPr id="10" name="Text 7"/>
          <p:cNvSpPr/>
          <p:nvPr/>
        </p:nvSpPr>
        <p:spPr>
          <a:xfrm>
            <a:off x="1555313" y="3753922"/>
            <a:ext cx="3820001" cy="1421606"/>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La estructura modular permite que el sistema crezca a medida que aumenta la demanda, sin necesidad de grandes inversiones iniciales.</a:t>
            </a:r>
            <a:endParaRPr lang="en-US" sz="1750" dirty="0"/>
          </a:p>
        </p:txBody>
      </p:sp>
      <p:sp>
        <p:nvSpPr>
          <p:cNvPr id="11" name="Shape 8"/>
          <p:cNvSpPr/>
          <p:nvPr/>
        </p:nvSpPr>
        <p:spPr>
          <a:xfrm>
            <a:off x="5597485" y="3197185"/>
            <a:ext cx="499943" cy="499943"/>
          </a:xfrm>
          <a:prstGeom prst="roundRect">
            <a:avLst>
              <a:gd name="adj" fmla="val 20000"/>
            </a:avLst>
          </a:prstGeom>
          <a:solidFill>
            <a:srgbClr val="EBE2E0"/>
          </a:solidFill>
          <a:ln w="7620">
            <a:solidFill>
              <a:srgbClr val="D1C8C6"/>
            </a:solidFill>
            <a:prstDash val="solid"/>
          </a:ln>
        </p:spPr>
        <p:txBody>
          <a:bodyPr/>
          <a:lstStyle/>
          <a:p>
            <a:endParaRPr lang="es-EC"/>
          </a:p>
        </p:txBody>
      </p:sp>
      <p:sp>
        <p:nvSpPr>
          <p:cNvPr id="12" name="Text 9"/>
          <p:cNvSpPr/>
          <p:nvPr/>
        </p:nvSpPr>
        <p:spPr>
          <a:xfrm>
            <a:off x="5762506" y="3238857"/>
            <a:ext cx="169902"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2</a:t>
            </a:r>
            <a:endParaRPr lang="en-US" sz="2624" dirty="0"/>
          </a:p>
        </p:txBody>
      </p:sp>
      <p:sp>
        <p:nvSpPr>
          <p:cNvPr id="13" name="Text 10"/>
          <p:cNvSpPr/>
          <p:nvPr/>
        </p:nvSpPr>
        <p:spPr>
          <a:xfrm>
            <a:off x="6319599" y="3273504"/>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Eficiencia de Recursos</a:t>
            </a:r>
            <a:endParaRPr lang="en-US" sz="2187" dirty="0"/>
          </a:p>
        </p:txBody>
      </p:sp>
      <p:sp>
        <p:nvSpPr>
          <p:cNvPr id="14" name="Text 11"/>
          <p:cNvSpPr/>
          <p:nvPr/>
        </p:nvSpPr>
        <p:spPr>
          <a:xfrm>
            <a:off x="6319599" y="3753922"/>
            <a:ext cx="3820001" cy="1421606"/>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Permite optimizar el uso de recursos, ya que solo se agregan componentes cuando son necesarios.</a:t>
            </a:r>
            <a:endParaRPr lang="en-US" sz="1750" dirty="0"/>
          </a:p>
        </p:txBody>
      </p:sp>
      <p:sp>
        <p:nvSpPr>
          <p:cNvPr id="15" name="Shape 12"/>
          <p:cNvSpPr/>
          <p:nvPr/>
        </p:nvSpPr>
        <p:spPr>
          <a:xfrm>
            <a:off x="833199" y="5571292"/>
            <a:ext cx="499943" cy="499943"/>
          </a:xfrm>
          <a:prstGeom prst="roundRect">
            <a:avLst>
              <a:gd name="adj" fmla="val 20000"/>
            </a:avLst>
          </a:prstGeom>
          <a:solidFill>
            <a:srgbClr val="EBE2E0"/>
          </a:solidFill>
          <a:ln w="7620">
            <a:solidFill>
              <a:srgbClr val="D1C8C6"/>
            </a:solidFill>
            <a:prstDash val="solid"/>
          </a:ln>
        </p:spPr>
        <p:txBody>
          <a:bodyPr/>
          <a:lstStyle/>
          <a:p>
            <a:endParaRPr lang="es-EC"/>
          </a:p>
        </p:txBody>
      </p:sp>
      <p:sp>
        <p:nvSpPr>
          <p:cNvPr id="16" name="Text 13"/>
          <p:cNvSpPr/>
          <p:nvPr/>
        </p:nvSpPr>
        <p:spPr>
          <a:xfrm>
            <a:off x="1001792" y="5612963"/>
            <a:ext cx="162758" cy="416481"/>
          </a:xfrm>
          <a:prstGeom prst="rect">
            <a:avLst/>
          </a:prstGeom>
          <a:noFill/>
          <a:ln/>
        </p:spPr>
        <p:txBody>
          <a:bodyPr wrap="none" rtlCol="0" anchor="t"/>
          <a:lstStyle/>
          <a:p>
            <a:pPr marL="0" indent="0" algn="ctr">
              <a:lnSpc>
                <a:spcPts val="3281"/>
              </a:lnSpc>
              <a:buNone/>
            </a:pPr>
            <a:r>
              <a:rPr lang="en-US" sz="2624" b="1" dirty="0">
                <a:solidFill>
                  <a:srgbClr val="443728"/>
                </a:solidFill>
                <a:latin typeface="Crimson Pro" pitchFamily="34" charset="0"/>
                <a:ea typeface="Crimson Pro" pitchFamily="34" charset="-122"/>
                <a:cs typeface="Crimson Pro" pitchFamily="34" charset="-120"/>
              </a:rPr>
              <a:t>3</a:t>
            </a:r>
            <a:endParaRPr lang="en-US" sz="2624" dirty="0"/>
          </a:p>
        </p:txBody>
      </p:sp>
      <p:sp>
        <p:nvSpPr>
          <p:cNvPr id="17" name="Text 14"/>
          <p:cNvSpPr/>
          <p:nvPr/>
        </p:nvSpPr>
        <p:spPr>
          <a:xfrm>
            <a:off x="1555313" y="564761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Reducción de Riesgos</a:t>
            </a:r>
            <a:endParaRPr lang="en-US" sz="2187" dirty="0"/>
          </a:p>
        </p:txBody>
      </p:sp>
      <p:sp>
        <p:nvSpPr>
          <p:cNvPr id="18" name="Text 15"/>
          <p:cNvSpPr/>
          <p:nvPr/>
        </p:nvSpPr>
        <p:spPr>
          <a:xfrm>
            <a:off x="1555313" y="6128028"/>
            <a:ext cx="8584287" cy="710803"/>
          </a:xfrm>
          <a:prstGeom prst="rect">
            <a:avLst/>
          </a:prstGeom>
          <a:noFill/>
          <a:ln/>
        </p:spPr>
        <p:txBody>
          <a:bodyPr wrap="square" rtlCol="0" anchor="t"/>
          <a:lstStyle/>
          <a:p>
            <a:pPr marL="0" indent="0">
              <a:lnSpc>
                <a:spcPts val="2799"/>
              </a:lnSpc>
              <a:buNone/>
            </a:pPr>
            <a:r>
              <a:rPr lang="en-US" sz="1750" dirty="0">
                <a:solidFill>
                  <a:srgbClr val="443728"/>
                </a:solidFill>
                <a:latin typeface="Open Sans" pitchFamily="34" charset="0"/>
                <a:ea typeface="Open Sans" pitchFamily="34" charset="-122"/>
                <a:cs typeface="Open Sans" pitchFamily="34" charset="-120"/>
              </a:rPr>
              <a:t>Reduce el riesgo de obsolescencia del sistema, ya que se puede actualizar o ampliar fácilmente para incorporar nuevas tecnologías.</a:t>
            </a:r>
            <a:endParaRPr lang="en-US" sz="1750" dirty="0"/>
          </a:p>
        </p:txBody>
      </p:sp>
      <p:pic>
        <p:nvPicPr>
          <p:cNvPr id="1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s-EC"/>
          </a:p>
        </p:txBody>
      </p:sp>
      <p:sp>
        <p:nvSpPr>
          <p:cNvPr id="3" name="Shape 1"/>
          <p:cNvSpPr/>
          <p:nvPr/>
        </p:nvSpPr>
        <p:spPr>
          <a:xfrm>
            <a:off x="0" y="0"/>
            <a:ext cx="14630400" cy="8234839"/>
          </a:xfrm>
          <a:prstGeom prst="rect">
            <a:avLst/>
          </a:prstGeom>
          <a:solidFill>
            <a:srgbClr val="FFFCFA"/>
          </a:solidFill>
          <a:ln/>
        </p:spPr>
        <p:txBody>
          <a:bodyPr/>
          <a:lstStyle/>
          <a:p>
            <a:endParaRPr lang="es-EC"/>
          </a:p>
        </p:txBody>
      </p:sp>
      <p:sp>
        <p:nvSpPr>
          <p:cNvPr id="4" name="Text 2"/>
          <p:cNvSpPr/>
          <p:nvPr/>
        </p:nvSpPr>
        <p:spPr>
          <a:xfrm>
            <a:off x="2823924" y="519946"/>
            <a:ext cx="8982432" cy="1181814"/>
          </a:xfrm>
          <a:prstGeom prst="rect">
            <a:avLst/>
          </a:prstGeom>
          <a:noFill/>
          <a:ln/>
        </p:spPr>
        <p:txBody>
          <a:bodyPr wrap="square" rtlCol="0" anchor="t"/>
          <a:lstStyle/>
          <a:p>
            <a:pPr marL="0" indent="0">
              <a:lnSpc>
                <a:spcPts val="4653"/>
              </a:lnSpc>
              <a:buNone/>
            </a:pPr>
            <a:r>
              <a:rPr lang="en-US" sz="3723" b="1" dirty="0">
                <a:solidFill>
                  <a:srgbClr val="443728"/>
                </a:solidFill>
                <a:latin typeface="Crimson Pro" pitchFamily="34" charset="0"/>
                <a:ea typeface="Crimson Pro" pitchFamily="34" charset="-122"/>
                <a:cs typeface="Crimson Pro" pitchFamily="34" charset="-120"/>
              </a:rPr>
              <a:t>Implementación Práctica de la Estructura Modular</a:t>
            </a:r>
            <a:endParaRPr lang="en-US" sz="3723" dirty="0"/>
          </a:p>
        </p:txBody>
      </p:sp>
      <p:sp>
        <p:nvSpPr>
          <p:cNvPr id="5" name="Text 3"/>
          <p:cNvSpPr/>
          <p:nvPr/>
        </p:nvSpPr>
        <p:spPr>
          <a:xfrm>
            <a:off x="2823924" y="2079903"/>
            <a:ext cx="8982432" cy="302419"/>
          </a:xfrm>
          <a:prstGeom prst="rect">
            <a:avLst/>
          </a:prstGeom>
          <a:noFill/>
          <a:ln/>
        </p:spPr>
        <p:txBody>
          <a:bodyPr wrap="none" rtlCol="0" anchor="t"/>
          <a:lstStyle/>
          <a:p>
            <a:pPr marL="0" indent="0">
              <a:lnSpc>
                <a:spcPts val="2382"/>
              </a:lnSpc>
              <a:buNone/>
            </a:pPr>
            <a:endParaRPr lang="en-US" sz="1489" dirty="0"/>
          </a:p>
        </p:txBody>
      </p:sp>
      <p:sp>
        <p:nvSpPr>
          <p:cNvPr id="6" name="Shape 4"/>
          <p:cNvSpPr/>
          <p:nvPr/>
        </p:nvSpPr>
        <p:spPr>
          <a:xfrm>
            <a:off x="2823924" y="2594967"/>
            <a:ext cx="4396740" cy="2616637"/>
          </a:xfrm>
          <a:prstGeom prst="roundRect">
            <a:avLst>
              <a:gd name="adj" fmla="val 3252"/>
            </a:avLst>
          </a:prstGeom>
          <a:solidFill>
            <a:srgbClr val="EBE2E0"/>
          </a:solidFill>
          <a:ln w="7620">
            <a:solidFill>
              <a:srgbClr val="D1C8C6"/>
            </a:solidFill>
            <a:prstDash val="solid"/>
          </a:ln>
        </p:spPr>
        <p:txBody>
          <a:bodyPr/>
          <a:lstStyle/>
          <a:p>
            <a:endParaRPr lang="es-EC"/>
          </a:p>
        </p:txBody>
      </p:sp>
      <p:sp>
        <p:nvSpPr>
          <p:cNvPr id="7" name="Text 5"/>
          <p:cNvSpPr/>
          <p:nvPr/>
        </p:nvSpPr>
        <p:spPr>
          <a:xfrm>
            <a:off x="3020616" y="2791658"/>
            <a:ext cx="3076575" cy="295394"/>
          </a:xfrm>
          <a:prstGeom prst="rect">
            <a:avLst/>
          </a:prstGeom>
          <a:noFill/>
          <a:ln/>
        </p:spPr>
        <p:txBody>
          <a:bodyPr wrap="none" rtlCol="0" anchor="t"/>
          <a:lstStyle/>
          <a:p>
            <a:pPr marL="0" indent="0">
              <a:lnSpc>
                <a:spcPts val="2327"/>
              </a:lnSpc>
              <a:buNone/>
            </a:pPr>
            <a:r>
              <a:rPr lang="en-US" sz="1861" b="1" dirty="0">
                <a:solidFill>
                  <a:srgbClr val="443728"/>
                </a:solidFill>
                <a:latin typeface="Crimson Pro" pitchFamily="34" charset="0"/>
                <a:ea typeface="Crimson Pro" pitchFamily="34" charset="-122"/>
                <a:cs typeface="Crimson Pro" pitchFamily="34" charset="-120"/>
              </a:rPr>
              <a:t>Interconexión y Comunicación</a:t>
            </a:r>
            <a:endParaRPr lang="en-US" sz="1861" dirty="0"/>
          </a:p>
        </p:txBody>
      </p:sp>
      <p:sp>
        <p:nvSpPr>
          <p:cNvPr id="8" name="Text 6"/>
          <p:cNvSpPr/>
          <p:nvPr/>
        </p:nvSpPr>
        <p:spPr>
          <a:xfrm>
            <a:off x="3020616" y="3200400"/>
            <a:ext cx="4003358" cy="1814513"/>
          </a:xfrm>
          <a:prstGeom prst="rect">
            <a:avLst/>
          </a:prstGeom>
          <a:noFill/>
          <a:ln/>
        </p:spPr>
        <p:txBody>
          <a:bodyPr wrap="square" rtlCol="0" anchor="t"/>
          <a:lstStyle/>
          <a:p>
            <a:pPr marL="0" indent="0">
              <a:lnSpc>
                <a:spcPts val="2382"/>
              </a:lnSpc>
              <a:buNone/>
            </a:pPr>
            <a:r>
              <a:rPr lang="en-US" sz="1489" dirty="0">
                <a:solidFill>
                  <a:srgbClr val="443728"/>
                </a:solidFill>
                <a:latin typeface="Open Sans" pitchFamily="34" charset="0"/>
                <a:ea typeface="Open Sans" pitchFamily="34" charset="-122"/>
                <a:cs typeface="Open Sans" pitchFamily="34" charset="-120"/>
              </a:rPr>
              <a:t>La estructura modular implica organizar el código en una serie de procesos interconectados que realizan tareas específicas. Esto requiere diseñar interfaces claras entre estos procesos y garantizar una gestión eficiente de los recursos del sistema.</a:t>
            </a:r>
            <a:endParaRPr lang="en-US" sz="1489" dirty="0"/>
          </a:p>
        </p:txBody>
      </p:sp>
      <p:sp>
        <p:nvSpPr>
          <p:cNvPr id="9" name="Shape 7"/>
          <p:cNvSpPr/>
          <p:nvPr/>
        </p:nvSpPr>
        <p:spPr>
          <a:xfrm>
            <a:off x="7409736" y="2594967"/>
            <a:ext cx="4396740" cy="2616637"/>
          </a:xfrm>
          <a:prstGeom prst="roundRect">
            <a:avLst>
              <a:gd name="adj" fmla="val 3252"/>
            </a:avLst>
          </a:prstGeom>
          <a:solidFill>
            <a:srgbClr val="EBE2E0"/>
          </a:solidFill>
          <a:ln w="7620">
            <a:solidFill>
              <a:srgbClr val="D1C8C6"/>
            </a:solidFill>
            <a:prstDash val="solid"/>
          </a:ln>
        </p:spPr>
        <p:txBody>
          <a:bodyPr/>
          <a:lstStyle/>
          <a:p>
            <a:endParaRPr lang="es-EC"/>
          </a:p>
        </p:txBody>
      </p:sp>
      <p:sp>
        <p:nvSpPr>
          <p:cNvPr id="10" name="Text 8"/>
          <p:cNvSpPr/>
          <p:nvPr/>
        </p:nvSpPr>
        <p:spPr>
          <a:xfrm>
            <a:off x="7606427" y="2791658"/>
            <a:ext cx="2542580" cy="295394"/>
          </a:xfrm>
          <a:prstGeom prst="rect">
            <a:avLst/>
          </a:prstGeom>
          <a:noFill/>
          <a:ln/>
        </p:spPr>
        <p:txBody>
          <a:bodyPr wrap="none" rtlCol="0" anchor="t"/>
          <a:lstStyle/>
          <a:p>
            <a:pPr marL="0" indent="0">
              <a:lnSpc>
                <a:spcPts val="2327"/>
              </a:lnSpc>
              <a:buNone/>
            </a:pPr>
            <a:r>
              <a:rPr lang="en-US" sz="1861" b="1" dirty="0">
                <a:solidFill>
                  <a:srgbClr val="443728"/>
                </a:solidFill>
                <a:latin typeface="Crimson Pro" pitchFamily="34" charset="0"/>
                <a:ea typeface="Crimson Pro" pitchFamily="34" charset="-122"/>
                <a:cs typeface="Crimson Pro" pitchFamily="34" charset="-120"/>
              </a:rPr>
              <a:t>Acoplamiento y Cohesión</a:t>
            </a:r>
            <a:endParaRPr lang="en-US" sz="1861" dirty="0"/>
          </a:p>
        </p:txBody>
      </p:sp>
      <p:sp>
        <p:nvSpPr>
          <p:cNvPr id="11" name="Text 9"/>
          <p:cNvSpPr/>
          <p:nvPr/>
        </p:nvSpPr>
        <p:spPr>
          <a:xfrm>
            <a:off x="7606427" y="3200400"/>
            <a:ext cx="4003358" cy="1814513"/>
          </a:xfrm>
          <a:prstGeom prst="rect">
            <a:avLst/>
          </a:prstGeom>
          <a:noFill/>
          <a:ln/>
        </p:spPr>
        <p:txBody>
          <a:bodyPr wrap="square" rtlCol="0" anchor="t"/>
          <a:lstStyle/>
          <a:p>
            <a:pPr marL="0" indent="0">
              <a:lnSpc>
                <a:spcPts val="2382"/>
              </a:lnSpc>
              <a:buNone/>
            </a:pPr>
            <a:r>
              <a:rPr lang="en-US" sz="1489" dirty="0">
                <a:solidFill>
                  <a:srgbClr val="443728"/>
                </a:solidFill>
                <a:latin typeface="Open Sans" pitchFamily="34" charset="0"/>
                <a:ea typeface="Open Sans" pitchFamily="34" charset="-122"/>
                <a:cs typeface="Open Sans" pitchFamily="34" charset="-120"/>
              </a:rPr>
              <a:t>Conceptos clave en el diseño modular. El acoplamiento se refiere al grado de interdependencia entre los módulos, mientras que la cohesión se refiere al grado en que los elementos dentro de un módulo están relacionados.</a:t>
            </a:r>
            <a:endParaRPr lang="en-US" sz="1489" dirty="0"/>
          </a:p>
        </p:txBody>
      </p:sp>
      <p:sp>
        <p:nvSpPr>
          <p:cNvPr id="12" name="Shape 10"/>
          <p:cNvSpPr/>
          <p:nvPr/>
        </p:nvSpPr>
        <p:spPr>
          <a:xfrm>
            <a:off x="2823924" y="5400675"/>
            <a:ext cx="4396740" cy="2314218"/>
          </a:xfrm>
          <a:prstGeom prst="roundRect">
            <a:avLst>
              <a:gd name="adj" fmla="val 3677"/>
            </a:avLst>
          </a:prstGeom>
          <a:solidFill>
            <a:srgbClr val="EBE2E0"/>
          </a:solidFill>
          <a:ln w="7620">
            <a:solidFill>
              <a:srgbClr val="D1C8C6"/>
            </a:solidFill>
            <a:prstDash val="solid"/>
          </a:ln>
        </p:spPr>
        <p:txBody>
          <a:bodyPr/>
          <a:lstStyle/>
          <a:p>
            <a:endParaRPr lang="es-EC"/>
          </a:p>
        </p:txBody>
      </p:sp>
      <p:sp>
        <p:nvSpPr>
          <p:cNvPr id="13" name="Text 11"/>
          <p:cNvSpPr/>
          <p:nvPr/>
        </p:nvSpPr>
        <p:spPr>
          <a:xfrm>
            <a:off x="3020616" y="5597366"/>
            <a:ext cx="3298388" cy="295394"/>
          </a:xfrm>
          <a:prstGeom prst="rect">
            <a:avLst/>
          </a:prstGeom>
          <a:noFill/>
          <a:ln/>
        </p:spPr>
        <p:txBody>
          <a:bodyPr wrap="none" rtlCol="0" anchor="t"/>
          <a:lstStyle/>
          <a:p>
            <a:pPr marL="0" indent="0">
              <a:lnSpc>
                <a:spcPts val="2327"/>
              </a:lnSpc>
              <a:buNone/>
            </a:pPr>
            <a:r>
              <a:rPr lang="en-US" sz="1861" b="1" dirty="0">
                <a:solidFill>
                  <a:srgbClr val="443728"/>
                </a:solidFill>
                <a:latin typeface="Crimson Pro" pitchFamily="34" charset="0"/>
                <a:ea typeface="Crimson Pro" pitchFamily="34" charset="-122"/>
                <a:cs typeface="Crimson Pro" pitchFamily="34" charset="-120"/>
              </a:rPr>
              <a:t>Versionado y Control de Cambios</a:t>
            </a:r>
            <a:endParaRPr lang="en-US" sz="1861" dirty="0"/>
          </a:p>
        </p:txBody>
      </p:sp>
      <p:sp>
        <p:nvSpPr>
          <p:cNvPr id="14" name="Text 12"/>
          <p:cNvSpPr/>
          <p:nvPr/>
        </p:nvSpPr>
        <p:spPr>
          <a:xfrm>
            <a:off x="3020616" y="6006108"/>
            <a:ext cx="4003358" cy="1512094"/>
          </a:xfrm>
          <a:prstGeom prst="rect">
            <a:avLst/>
          </a:prstGeom>
          <a:noFill/>
          <a:ln/>
        </p:spPr>
        <p:txBody>
          <a:bodyPr wrap="square" rtlCol="0" anchor="t"/>
          <a:lstStyle/>
          <a:p>
            <a:pPr marL="0" indent="0">
              <a:lnSpc>
                <a:spcPts val="2382"/>
              </a:lnSpc>
              <a:buNone/>
            </a:pPr>
            <a:r>
              <a:rPr lang="en-US" sz="1489" dirty="0">
                <a:solidFill>
                  <a:srgbClr val="443728"/>
                </a:solidFill>
                <a:latin typeface="Open Sans" pitchFamily="34" charset="0"/>
                <a:ea typeface="Open Sans" pitchFamily="34" charset="-122"/>
                <a:cs typeface="Open Sans" pitchFamily="34" charset="-120"/>
              </a:rPr>
              <a:t>Es importante tener un sistema de control de versiones sólido y procesos claros para gestionar cambios en los módulos individuales, incluyendo actualizaciones, parches y retrocompatibilidad.</a:t>
            </a:r>
            <a:endParaRPr lang="en-US" sz="1489" dirty="0"/>
          </a:p>
        </p:txBody>
      </p:sp>
      <p:sp>
        <p:nvSpPr>
          <p:cNvPr id="15" name="Shape 13"/>
          <p:cNvSpPr/>
          <p:nvPr/>
        </p:nvSpPr>
        <p:spPr>
          <a:xfrm>
            <a:off x="7409736" y="5400675"/>
            <a:ext cx="4396740" cy="2314218"/>
          </a:xfrm>
          <a:prstGeom prst="roundRect">
            <a:avLst>
              <a:gd name="adj" fmla="val 3677"/>
            </a:avLst>
          </a:prstGeom>
          <a:solidFill>
            <a:srgbClr val="EBE2E0"/>
          </a:solidFill>
          <a:ln w="7620">
            <a:solidFill>
              <a:srgbClr val="D1C8C6"/>
            </a:solidFill>
            <a:prstDash val="solid"/>
          </a:ln>
        </p:spPr>
        <p:txBody>
          <a:bodyPr/>
          <a:lstStyle/>
          <a:p>
            <a:endParaRPr lang="es-EC"/>
          </a:p>
        </p:txBody>
      </p:sp>
      <p:sp>
        <p:nvSpPr>
          <p:cNvPr id="16" name="Text 14"/>
          <p:cNvSpPr/>
          <p:nvPr/>
        </p:nvSpPr>
        <p:spPr>
          <a:xfrm>
            <a:off x="7606427" y="5597366"/>
            <a:ext cx="2618661" cy="295394"/>
          </a:xfrm>
          <a:prstGeom prst="rect">
            <a:avLst/>
          </a:prstGeom>
          <a:noFill/>
          <a:ln/>
        </p:spPr>
        <p:txBody>
          <a:bodyPr wrap="none" rtlCol="0" anchor="t"/>
          <a:lstStyle/>
          <a:p>
            <a:pPr marL="0" indent="0">
              <a:lnSpc>
                <a:spcPts val="2327"/>
              </a:lnSpc>
              <a:buNone/>
            </a:pPr>
            <a:r>
              <a:rPr lang="en-US" sz="1861" b="1" dirty="0">
                <a:solidFill>
                  <a:srgbClr val="443728"/>
                </a:solidFill>
                <a:latin typeface="Crimson Pro" pitchFamily="34" charset="0"/>
                <a:ea typeface="Crimson Pro" pitchFamily="34" charset="-122"/>
                <a:cs typeface="Crimson Pro" pitchFamily="34" charset="-120"/>
              </a:rPr>
              <a:t>Pruebas y Documentación</a:t>
            </a:r>
            <a:endParaRPr lang="en-US" sz="1861" dirty="0"/>
          </a:p>
        </p:txBody>
      </p:sp>
      <p:sp>
        <p:nvSpPr>
          <p:cNvPr id="17" name="Text 15"/>
          <p:cNvSpPr/>
          <p:nvPr/>
        </p:nvSpPr>
        <p:spPr>
          <a:xfrm>
            <a:off x="7606427" y="6006108"/>
            <a:ext cx="4003358" cy="1512094"/>
          </a:xfrm>
          <a:prstGeom prst="rect">
            <a:avLst/>
          </a:prstGeom>
          <a:noFill/>
          <a:ln/>
        </p:spPr>
        <p:txBody>
          <a:bodyPr wrap="square" rtlCol="0" anchor="t"/>
          <a:lstStyle/>
          <a:p>
            <a:pPr marL="0" indent="0">
              <a:lnSpc>
                <a:spcPts val="2382"/>
              </a:lnSpc>
              <a:buNone/>
            </a:pPr>
            <a:r>
              <a:rPr lang="en-US" sz="1489" dirty="0">
                <a:solidFill>
                  <a:srgbClr val="443728"/>
                </a:solidFill>
                <a:latin typeface="Open Sans" pitchFamily="34" charset="0"/>
                <a:ea typeface="Open Sans" pitchFamily="34" charset="-122"/>
                <a:cs typeface="Open Sans" pitchFamily="34" charset="-120"/>
              </a:rPr>
              <a:t>Se deben realizar pruebas exhaustivas a nivel de módulo y de integración, y contar con una documentación clara que describa la estructura del sistema y los procedimientos de mantenimiento.</a:t>
            </a:r>
            <a:endParaRPr lang="en-US" sz="1489" dirty="0"/>
          </a:p>
        </p:txBody>
      </p:sp>
      <p:pic>
        <p:nvPicPr>
          <p:cNvPr id="18"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s-EC"/>
          </a:p>
        </p:txBody>
      </p:sp>
      <p:sp>
        <p:nvSpPr>
          <p:cNvPr id="3" name="Shape 1"/>
          <p:cNvSpPr/>
          <p:nvPr/>
        </p:nvSpPr>
        <p:spPr>
          <a:xfrm>
            <a:off x="0" y="0"/>
            <a:ext cx="14630400" cy="8230791"/>
          </a:xfrm>
          <a:prstGeom prst="rect">
            <a:avLst/>
          </a:prstGeom>
          <a:solidFill>
            <a:srgbClr val="FFFCFA"/>
          </a:solidFill>
          <a:ln/>
        </p:spPr>
        <p:txBody>
          <a:bodyPr/>
          <a:lstStyle/>
          <a:p>
            <a:endParaRPr lang="es-EC"/>
          </a:p>
        </p:txBody>
      </p:sp>
      <p:sp>
        <p:nvSpPr>
          <p:cNvPr id="4" name="Text 2"/>
          <p:cNvSpPr/>
          <p:nvPr/>
        </p:nvSpPr>
        <p:spPr>
          <a:xfrm>
            <a:off x="3461623" y="446127"/>
            <a:ext cx="4056340" cy="506968"/>
          </a:xfrm>
          <a:prstGeom prst="rect">
            <a:avLst/>
          </a:prstGeom>
          <a:noFill/>
          <a:ln/>
        </p:spPr>
        <p:txBody>
          <a:bodyPr wrap="none" rtlCol="0" anchor="t"/>
          <a:lstStyle/>
          <a:p>
            <a:pPr marL="0" indent="0">
              <a:lnSpc>
                <a:spcPts val="3992"/>
              </a:lnSpc>
              <a:buNone/>
            </a:pPr>
            <a:endParaRPr lang="en-US" sz="3194" dirty="0"/>
          </a:p>
        </p:txBody>
      </p:sp>
      <p:sp>
        <p:nvSpPr>
          <p:cNvPr id="5" name="Shape 3"/>
          <p:cNvSpPr/>
          <p:nvPr/>
        </p:nvSpPr>
        <p:spPr>
          <a:xfrm>
            <a:off x="3461623" y="1277541"/>
            <a:ext cx="7707035" cy="6507123"/>
          </a:xfrm>
          <a:prstGeom prst="roundRect">
            <a:avLst>
              <a:gd name="adj" fmla="val 1122"/>
            </a:avLst>
          </a:prstGeom>
          <a:solidFill>
            <a:srgbClr val="EBE2E0"/>
          </a:solidFill>
          <a:ln w="7620">
            <a:solidFill>
              <a:srgbClr val="D1C8C6"/>
            </a:solidFill>
            <a:prstDash val="solid"/>
          </a:ln>
        </p:spPr>
        <p:txBody>
          <a:bodyPr/>
          <a:lstStyle/>
          <a:p>
            <a:endParaRPr lang="es-EC"/>
          </a:p>
        </p:txBody>
      </p:sp>
      <p:pic>
        <p:nvPicPr>
          <p:cNvPr id="6" name="Image 0" descr="preencoded.png"/>
          <p:cNvPicPr>
            <a:picLocks noChangeAspect="1"/>
          </p:cNvPicPr>
          <p:nvPr/>
        </p:nvPicPr>
        <p:blipFill>
          <a:blip r:embed="rId3"/>
          <a:stretch>
            <a:fillRect/>
          </a:stretch>
        </p:blipFill>
        <p:spPr>
          <a:xfrm>
            <a:off x="3631406" y="1447324"/>
            <a:ext cx="6985873" cy="6167557"/>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s-EC"/>
          </a:p>
        </p:txBody>
      </p:sp>
      <p:sp>
        <p:nvSpPr>
          <p:cNvPr id="3" name="Shape 1"/>
          <p:cNvSpPr/>
          <p:nvPr/>
        </p:nvSpPr>
        <p:spPr>
          <a:xfrm>
            <a:off x="0" y="0"/>
            <a:ext cx="14630400" cy="8230076"/>
          </a:xfrm>
          <a:prstGeom prst="rect">
            <a:avLst/>
          </a:prstGeom>
          <a:solidFill>
            <a:srgbClr val="FFFCFA"/>
          </a:solidFill>
          <a:ln/>
        </p:spPr>
        <p:txBody>
          <a:bodyPr/>
          <a:lstStyle/>
          <a:p>
            <a:endParaRPr lang="es-EC"/>
          </a:p>
        </p:txBody>
      </p:sp>
      <p:pic>
        <p:nvPicPr>
          <p:cNvPr id="4" name="Image 0" descr="preencoded.png"/>
          <p:cNvPicPr>
            <a:picLocks noChangeAspect="1"/>
          </p:cNvPicPr>
          <p:nvPr/>
        </p:nvPicPr>
        <p:blipFill>
          <a:blip r:embed="rId3"/>
          <a:stretch>
            <a:fillRect/>
          </a:stretch>
        </p:blipFill>
        <p:spPr>
          <a:xfrm>
            <a:off x="0" y="0"/>
            <a:ext cx="14630400" cy="8230076"/>
          </a:xfrm>
          <a:prstGeom prst="rect">
            <a:avLst/>
          </a:prstGeom>
        </p:spPr>
      </p:pic>
      <p:sp>
        <p:nvSpPr>
          <p:cNvPr id="5" name="Shape 2"/>
          <p:cNvSpPr/>
          <p:nvPr/>
        </p:nvSpPr>
        <p:spPr>
          <a:xfrm>
            <a:off x="0" y="0"/>
            <a:ext cx="14630400" cy="8230076"/>
          </a:xfrm>
          <a:prstGeom prst="rect">
            <a:avLst/>
          </a:prstGeom>
          <a:solidFill>
            <a:srgbClr val="FFFCFA">
              <a:alpha val="85000"/>
            </a:srgbClr>
          </a:solidFill>
          <a:ln/>
        </p:spPr>
        <p:txBody>
          <a:bodyPr/>
          <a:lstStyle/>
          <a:p>
            <a:endParaRPr lang="es-EC"/>
          </a:p>
        </p:txBody>
      </p:sp>
      <p:sp>
        <p:nvSpPr>
          <p:cNvPr id="6" name="Text 3"/>
          <p:cNvSpPr/>
          <p:nvPr/>
        </p:nvSpPr>
        <p:spPr>
          <a:xfrm>
            <a:off x="3003947" y="499110"/>
            <a:ext cx="6529745" cy="567333"/>
          </a:xfrm>
          <a:prstGeom prst="rect">
            <a:avLst/>
          </a:prstGeom>
          <a:noFill/>
          <a:ln/>
        </p:spPr>
        <p:txBody>
          <a:bodyPr wrap="none" rtlCol="0" anchor="t"/>
          <a:lstStyle/>
          <a:p>
            <a:pPr marL="0" indent="0">
              <a:lnSpc>
                <a:spcPts val="4467"/>
              </a:lnSpc>
              <a:buNone/>
            </a:pPr>
            <a:r>
              <a:rPr lang="en-US" sz="3573" b="1" dirty="0">
                <a:solidFill>
                  <a:srgbClr val="443728"/>
                </a:solidFill>
                <a:latin typeface="Crimson Pro" pitchFamily="34" charset="0"/>
                <a:ea typeface="Crimson Pro" pitchFamily="34" charset="-122"/>
                <a:cs typeface="Crimson Pro" pitchFamily="34" charset="-120"/>
              </a:rPr>
              <a:t>Ventajas de la Estructura Modular</a:t>
            </a:r>
            <a:endParaRPr lang="en-US" sz="3573" dirty="0"/>
          </a:p>
        </p:txBody>
      </p:sp>
      <p:sp>
        <p:nvSpPr>
          <p:cNvPr id="7" name="Text 4"/>
          <p:cNvSpPr/>
          <p:nvPr/>
        </p:nvSpPr>
        <p:spPr>
          <a:xfrm>
            <a:off x="3003947" y="1338620"/>
            <a:ext cx="8622387" cy="290513"/>
          </a:xfrm>
          <a:prstGeom prst="rect">
            <a:avLst/>
          </a:prstGeom>
          <a:noFill/>
          <a:ln/>
        </p:spPr>
        <p:txBody>
          <a:bodyPr wrap="none" rtlCol="0" anchor="t"/>
          <a:lstStyle/>
          <a:p>
            <a:pPr marL="0" indent="0">
              <a:lnSpc>
                <a:spcPts val="2287"/>
              </a:lnSpc>
              <a:buNone/>
            </a:pPr>
            <a:endParaRPr lang="en-US" sz="1429" dirty="0"/>
          </a:p>
        </p:txBody>
      </p:sp>
      <p:sp>
        <p:nvSpPr>
          <p:cNvPr id="8" name="Shape 5"/>
          <p:cNvSpPr/>
          <p:nvPr/>
        </p:nvSpPr>
        <p:spPr>
          <a:xfrm>
            <a:off x="3003947" y="5069205"/>
            <a:ext cx="8622387" cy="36195"/>
          </a:xfrm>
          <a:prstGeom prst="roundRect">
            <a:avLst>
              <a:gd name="adj" fmla="val 225683"/>
            </a:avLst>
          </a:prstGeom>
          <a:solidFill>
            <a:srgbClr val="D1C8C6"/>
          </a:solidFill>
          <a:ln/>
        </p:spPr>
        <p:txBody>
          <a:bodyPr/>
          <a:lstStyle/>
          <a:p>
            <a:endParaRPr lang="es-EC"/>
          </a:p>
        </p:txBody>
      </p:sp>
      <p:sp>
        <p:nvSpPr>
          <p:cNvPr id="9" name="Shape 6"/>
          <p:cNvSpPr/>
          <p:nvPr/>
        </p:nvSpPr>
        <p:spPr>
          <a:xfrm>
            <a:off x="5095994" y="4433888"/>
            <a:ext cx="36195" cy="635318"/>
          </a:xfrm>
          <a:prstGeom prst="roundRect">
            <a:avLst>
              <a:gd name="adj" fmla="val 225683"/>
            </a:avLst>
          </a:prstGeom>
          <a:solidFill>
            <a:srgbClr val="D1C8C6"/>
          </a:solidFill>
          <a:ln/>
        </p:spPr>
        <p:txBody>
          <a:bodyPr/>
          <a:lstStyle/>
          <a:p>
            <a:endParaRPr lang="es-EC"/>
          </a:p>
        </p:txBody>
      </p:sp>
      <p:sp>
        <p:nvSpPr>
          <p:cNvPr id="10" name="Shape 7"/>
          <p:cNvSpPr/>
          <p:nvPr/>
        </p:nvSpPr>
        <p:spPr>
          <a:xfrm>
            <a:off x="4909899" y="4865013"/>
            <a:ext cx="408384" cy="408384"/>
          </a:xfrm>
          <a:prstGeom prst="roundRect">
            <a:avLst>
              <a:gd name="adj" fmla="val 20002"/>
            </a:avLst>
          </a:prstGeom>
          <a:solidFill>
            <a:srgbClr val="EBE2E0"/>
          </a:solidFill>
          <a:ln w="7620">
            <a:solidFill>
              <a:srgbClr val="D1C8C6"/>
            </a:solidFill>
            <a:prstDash val="solid"/>
          </a:ln>
        </p:spPr>
        <p:txBody>
          <a:bodyPr/>
          <a:lstStyle/>
          <a:p>
            <a:endParaRPr lang="es-EC"/>
          </a:p>
        </p:txBody>
      </p:sp>
      <p:sp>
        <p:nvSpPr>
          <p:cNvPr id="11" name="Text 8"/>
          <p:cNvSpPr/>
          <p:nvPr/>
        </p:nvSpPr>
        <p:spPr>
          <a:xfrm>
            <a:off x="5063133" y="4899065"/>
            <a:ext cx="101918" cy="340281"/>
          </a:xfrm>
          <a:prstGeom prst="rect">
            <a:avLst/>
          </a:prstGeom>
          <a:noFill/>
          <a:ln/>
        </p:spPr>
        <p:txBody>
          <a:bodyPr wrap="none" rtlCol="0" anchor="t"/>
          <a:lstStyle/>
          <a:p>
            <a:pPr marL="0" indent="0" algn="ctr">
              <a:lnSpc>
                <a:spcPts val="2680"/>
              </a:lnSpc>
              <a:buNone/>
            </a:pPr>
            <a:r>
              <a:rPr lang="en-US" sz="2144" b="1" dirty="0">
                <a:solidFill>
                  <a:srgbClr val="443728"/>
                </a:solidFill>
                <a:latin typeface="Crimson Pro" pitchFamily="34" charset="0"/>
                <a:ea typeface="Crimson Pro" pitchFamily="34" charset="-122"/>
                <a:cs typeface="Crimson Pro" pitchFamily="34" charset="-120"/>
              </a:rPr>
              <a:t>1</a:t>
            </a:r>
            <a:endParaRPr lang="en-US" sz="2144" dirty="0"/>
          </a:p>
        </p:txBody>
      </p:sp>
      <p:sp>
        <p:nvSpPr>
          <p:cNvPr id="12" name="Text 9"/>
          <p:cNvSpPr/>
          <p:nvPr/>
        </p:nvSpPr>
        <p:spPr>
          <a:xfrm>
            <a:off x="3759160" y="2407444"/>
            <a:ext cx="2709863" cy="283607"/>
          </a:xfrm>
          <a:prstGeom prst="rect">
            <a:avLst/>
          </a:prstGeom>
          <a:noFill/>
          <a:ln/>
        </p:spPr>
        <p:txBody>
          <a:bodyPr wrap="none" rtlCol="0" anchor="t"/>
          <a:lstStyle/>
          <a:p>
            <a:pPr marL="0" indent="0" algn="ctr">
              <a:lnSpc>
                <a:spcPts val="2233"/>
              </a:lnSpc>
              <a:buNone/>
            </a:pPr>
            <a:r>
              <a:rPr lang="en-US" sz="1787" b="1" dirty="0">
                <a:solidFill>
                  <a:srgbClr val="443728"/>
                </a:solidFill>
                <a:latin typeface="Crimson Pro" pitchFamily="34" charset="0"/>
                <a:ea typeface="Crimson Pro" pitchFamily="34" charset="-122"/>
                <a:cs typeface="Crimson Pro" pitchFamily="34" charset="-120"/>
              </a:rPr>
              <a:t>Flexibilidad y Adaptabilidad</a:t>
            </a:r>
            <a:endParaRPr lang="en-US" sz="1787" dirty="0"/>
          </a:p>
        </p:txBody>
      </p:sp>
      <p:sp>
        <p:nvSpPr>
          <p:cNvPr id="13" name="Text 10"/>
          <p:cNvSpPr/>
          <p:nvPr/>
        </p:nvSpPr>
        <p:spPr>
          <a:xfrm>
            <a:off x="3185398" y="2799874"/>
            <a:ext cx="3857506" cy="1452563"/>
          </a:xfrm>
          <a:prstGeom prst="rect">
            <a:avLst/>
          </a:prstGeom>
          <a:noFill/>
          <a:ln/>
        </p:spPr>
        <p:txBody>
          <a:bodyPr wrap="square" rtlCol="0" anchor="t"/>
          <a:lstStyle/>
          <a:p>
            <a:pPr marL="0" indent="0" algn="ctr">
              <a:lnSpc>
                <a:spcPts val="2287"/>
              </a:lnSpc>
              <a:buNone/>
            </a:pPr>
            <a:r>
              <a:rPr lang="en-US" sz="1429" dirty="0">
                <a:solidFill>
                  <a:srgbClr val="443728"/>
                </a:solidFill>
                <a:latin typeface="Open Sans" pitchFamily="34" charset="0"/>
                <a:ea typeface="Open Sans" pitchFamily="34" charset="-122"/>
                <a:cs typeface="Open Sans" pitchFamily="34" charset="-120"/>
              </a:rPr>
              <a:t>Los módulos pueden combinarse de diversas maneras para crear diferentes espacios y configuraciones, lo que permite una gran flexibilidad en el diseño y la adaptación a las necesidades específicas.</a:t>
            </a:r>
            <a:endParaRPr lang="en-US" sz="1429" dirty="0"/>
          </a:p>
        </p:txBody>
      </p:sp>
      <p:sp>
        <p:nvSpPr>
          <p:cNvPr id="14" name="Shape 11"/>
          <p:cNvSpPr/>
          <p:nvPr/>
        </p:nvSpPr>
        <p:spPr>
          <a:xfrm>
            <a:off x="7296983" y="5069205"/>
            <a:ext cx="36195" cy="635318"/>
          </a:xfrm>
          <a:prstGeom prst="roundRect">
            <a:avLst>
              <a:gd name="adj" fmla="val 225683"/>
            </a:avLst>
          </a:prstGeom>
          <a:solidFill>
            <a:srgbClr val="D1C8C6"/>
          </a:solidFill>
          <a:ln/>
        </p:spPr>
        <p:txBody>
          <a:bodyPr/>
          <a:lstStyle/>
          <a:p>
            <a:endParaRPr lang="es-EC"/>
          </a:p>
        </p:txBody>
      </p:sp>
      <p:sp>
        <p:nvSpPr>
          <p:cNvPr id="15" name="Shape 12"/>
          <p:cNvSpPr/>
          <p:nvPr/>
        </p:nvSpPr>
        <p:spPr>
          <a:xfrm>
            <a:off x="7110889" y="4865013"/>
            <a:ext cx="408384" cy="408384"/>
          </a:xfrm>
          <a:prstGeom prst="roundRect">
            <a:avLst>
              <a:gd name="adj" fmla="val 20002"/>
            </a:avLst>
          </a:prstGeom>
          <a:solidFill>
            <a:srgbClr val="EBE2E0"/>
          </a:solidFill>
          <a:ln w="7620">
            <a:solidFill>
              <a:srgbClr val="D1C8C6"/>
            </a:solidFill>
            <a:prstDash val="solid"/>
          </a:ln>
        </p:spPr>
        <p:txBody>
          <a:bodyPr/>
          <a:lstStyle/>
          <a:p>
            <a:endParaRPr lang="es-EC"/>
          </a:p>
        </p:txBody>
      </p:sp>
      <p:sp>
        <p:nvSpPr>
          <p:cNvPr id="16" name="Text 13"/>
          <p:cNvSpPr/>
          <p:nvPr/>
        </p:nvSpPr>
        <p:spPr>
          <a:xfrm>
            <a:off x="7245668" y="4899065"/>
            <a:ext cx="138827" cy="340281"/>
          </a:xfrm>
          <a:prstGeom prst="rect">
            <a:avLst/>
          </a:prstGeom>
          <a:noFill/>
          <a:ln/>
        </p:spPr>
        <p:txBody>
          <a:bodyPr wrap="none" rtlCol="0" anchor="t"/>
          <a:lstStyle/>
          <a:p>
            <a:pPr marL="0" indent="0" algn="ctr">
              <a:lnSpc>
                <a:spcPts val="2680"/>
              </a:lnSpc>
              <a:buNone/>
            </a:pPr>
            <a:r>
              <a:rPr lang="en-US" sz="2144" b="1" dirty="0">
                <a:solidFill>
                  <a:srgbClr val="443728"/>
                </a:solidFill>
                <a:latin typeface="Crimson Pro" pitchFamily="34" charset="0"/>
                <a:ea typeface="Crimson Pro" pitchFamily="34" charset="-122"/>
                <a:cs typeface="Crimson Pro" pitchFamily="34" charset="-120"/>
              </a:rPr>
              <a:t>2</a:t>
            </a:r>
            <a:endParaRPr lang="en-US" sz="2144" dirty="0"/>
          </a:p>
        </p:txBody>
      </p:sp>
      <p:sp>
        <p:nvSpPr>
          <p:cNvPr id="17" name="Text 14"/>
          <p:cNvSpPr/>
          <p:nvPr/>
        </p:nvSpPr>
        <p:spPr>
          <a:xfrm>
            <a:off x="5551051" y="5885974"/>
            <a:ext cx="3528060" cy="283607"/>
          </a:xfrm>
          <a:prstGeom prst="rect">
            <a:avLst/>
          </a:prstGeom>
          <a:noFill/>
          <a:ln/>
        </p:spPr>
        <p:txBody>
          <a:bodyPr wrap="none" rtlCol="0" anchor="t"/>
          <a:lstStyle/>
          <a:p>
            <a:pPr marL="0" indent="0" algn="ctr">
              <a:lnSpc>
                <a:spcPts val="2233"/>
              </a:lnSpc>
              <a:buNone/>
            </a:pPr>
            <a:r>
              <a:rPr lang="en-US" sz="1787" b="1" dirty="0">
                <a:solidFill>
                  <a:srgbClr val="443728"/>
                </a:solidFill>
                <a:latin typeface="Crimson Pro" pitchFamily="34" charset="0"/>
                <a:ea typeface="Crimson Pro" pitchFamily="34" charset="-122"/>
                <a:cs typeface="Crimson Pro" pitchFamily="34" charset="-120"/>
              </a:rPr>
              <a:t>Eficiencia y Rapidez de Construcción</a:t>
            </a:r>
            <a:endParaRPr lang="en-US" sz="1787" dirty="0"/>
          </a:p>
        </p:txBody>
      </p:sp>
      <p:sp>
        <p:nvSpPr>
          <p:cNvPr id="18" name="Text 15"/>
          <p:cNvSpPr/>
          <p:nvPr/>
        </p:nvSpPr>
        <p:spPr>
          <a:xfrm>
            <a:off x="5386268" y="6278404"/>
            <a:ext cx="3857625" cy="1452563"/>
          </a:xfrm>
          <a:prstGeom prst="rect">
            <a:avLst/>
          </a:prstGeom>
          <a:noFill/>
          <a:ln/>
        </p:spPr>
        <p:txBody>
          <a:bodyPr wrap="square" rtlCol="0" anchor="t"/>
          <a:lstStyle/>
          <a:p>
            <a:pPr marL="0" indent="0" algn="ctr">
              <a:lnSpc>
                <a:spcPts val="2287"/>
              </a:lnSpc>
              <a:buNone/>
            </a:pPr>
            <a:r>
              <a:rPr lang="en-US" sz="1429" dirty="0">
                <a:solidFill>
                  <a:srgbClr val="443728"/>
                </a:solidFill>
                <a:latin typeface="Open Sans" pitchFamily="34" charset="0"/>
                <a:ea typeface="Open Sans" pitchFamily="34" charset="-122"/>
                <a:cs typeface="Open Sans" pitchFamily="34" charset="-120"/>
              </a:rPr>
              <a:t>Los módulos se fabrican previamente en un entorno controlado, lo que permite un proceso de construcción más rápido y eficiente en comparación con la construcción tradicional.</a:t>
            </a:r>
            <a:endParaRPr lang="en-US" sz="1429" dirty="0"/>
          </a:p>
        </p:txBody>
      </p:sp>
      <p:sp>
        <p:nvSpPr>
          <p:cNvPr id="19" name="Shape 16"/>
          <p:cNvSpPr/>
          <p:nvPr/>
        </p:nvSpPr>
        <p:spPr>
          <a:xfrm>
            <a:off x="9497973" y="4433888"/>
            <a:ext cx="36195" cy="635318"/>
          </a:xfrm>
          <a:prstGeom prst="roundRect">
            <a:avLst>
              <a:gd name="adj" fmla="val 225683"/>
            </a:avLst>
          </a:prstGeom>
          <a:solidFill>
            <a:srgbClr val="D1C8C6"/>
          </a:solidFill>
          <a:ln/>
        </p:spPr>
        <p:txBody>
          <a:bodyPr/>
          <a:lstStyle/>
          <a:p>
            <a:endParaRPr lang="es-EC"/>
          </a:p>
        </p:txBody>
      </p:sp>
      <p:sp>
        <p:nvSpPr>
          <p:cNvPr id="20" name="Shape 17"/>
          <p:cNvSpPr/>
          <p:nvPr/>
        </p:nvSpPr>
        <p:spPr>
          <a:xfrm>
            <a:off x="9311878" y="4865013"/>
            <a:ext cx="408384" cy="408384"/>
          </a:xfrm>
          <a:prstGeom prst="roundRect">
            <a:avLst>
              <a:gd name="adj" fmla="val 20002"/>
            </a:avLst>
          </a:prstGeom>
          <a:solidFill>
            <a:srgbClr val="EBE2E0"/>
          </a:solidFill>
          <a:ln w="7620">
            <a:solidFill>
              <a:srgbClr val="D1C8C6"/>
            </a:solidFill>
            <a:prstDash val="solid"/>
          </a:ln>
        </p:spPr>
        <p:txBody>
          <a:bodyPr/>
          <a:lstStyle/>
          <a:p>
            <a:endParaRPr lang="es-EC"/>
          </a:p>
        </p:txBody>
      </p:sp>
      <p:sp>
        <p:nvSpPr>
          <p:cNvPr id="21" name="Text 18"/>
          <p:cNvSpPr/>
          <p:nvPr/>
        </p:nvSpPr>
        <p:spPr>
          <a:xfrm>
            <a:off x="9449514" y="4899065"/>
            <a:ext cx="132993" cy="340281"/>
          </a:xfrm>
          <a:prstGeom prst="rect">
            <a:avLst/>
          </a:prstGeom>
          <a:noFill/>
          <a:ln/>
        </p:spPr>
        <p:txBody>
          <a:bodyPr wrap="none" rtlCol="0" anchor="t"/>
          <a:lstStyle/>
          <a:p>
            <a:pPr marL="0" indent="0" algn="ctr">
              <a:lnSpc>
                <a:spcPts val="2680"/>
              </a:lnSpc>
              <a:buNone/>
            </a:pPr>
            <a:r>
              <a:rPr lang="en-US" sz="2144" b="1" dirty="0">
                <a:solidFill>
                  <a:srgbClr val="443728"/>
                </a:solidFill>
                <a:latin typeface="Crimson Pro" pitchFamily="34" charset="0"/>
                <a:ea typeface="Crimson Pro" pitchFamily="34" charset="-122"/>
                <a:cs typeface="Crimson Pro" pitchFamily="34" charset="-120"/>
              </a:rPr>
              <a:t>3</a:t>
            </a:r>
            <a:endParaRPr lang="en-US" sz="2144" dirty="0"/>
          </a:p>
        </p:txBody>
      </p:sp>
      <p:sp>
        <p:nvSpPr>
          <p:cNvPr id="22" name="Text 19"/>
          <p:cNvSpPr/>
          <p:nvPr/>
        </p:nvSpPr>
        <p:spPr>
          <a:xfrm>
            <a:off x="7587258" y="1833324"/>
            <a:ext cx="3857625" cy="567214"/>
          </a:xfrm>
          <a:prstGeom prst="rect">
            <a:avLst/>
          </a:prstGeom>
          <a:noFill/>
          <a:ln/>
        </p:spPr>
        <p:txBody>
          <a:bodyPr wrap="square" rtlCol="0" anchor="t"/>
          <a:lstStyle/>
          <a:p>
            <a:pPr marL="0" indent="0" algn="ctr">
              <a:lnSpc>
                <a:spcPts val="2233"/>
              </a:lnSpc>
              <a:buNone/>
            </a:pPr>
            <a:r>
              <a:rPr lang="en-US" sz="1787" b="1" dirty="0">
                <a:solidFill>
                  <a:srgbClr val="443728"/>
                </a:solidFill>
                <a:latin typeface="Crimson Pro" pitchFamily="34" charset="0"/>
                <a:ea typeface="Crimson Pro" pitchFamily="34" charset="-122"/>
                <a:cs typeface="Crimson Pro" pitchFamily="34" charset="-120"/>
              </a:rPr>
              <a:t>Sostenibilidad y Menor Impacto Ambiental</a:t>
            </a:r>
            <a:endParaRPr lang="en-US" sz="1787" dirty="0"/>
          </a:p>
        </p:txBody>
      </p:sp>
      <p:sp>
        <p:nvSpPr>
          <p:cNvPr id="23" name="Text 20"/>
          <p:cNvSpPr/>
          <p:nvPr/>
        </p:nvSpPr>
        <p:spPr>
          <a:xfrm>
            <a:off x="7587258" y="2509361"/>
            <a:ext cx="3857625" cy="1743075"/>
          </a:xfrm>
          <a:prstGeom prst="rect">
            <a:avLst/>
          </a:prstGeom>
          <a:noFill/>
          <a:ln/>
        </p:spPr>
        <p:txBody>
          <a:bodyPr wrap="square" rtlCol="0" anchor="t"/>
          <a:lstStyle/>
          <a:p>
            <a:pPr marL="0" indent="0" algn="ctr">
              <a:lnSpc>
                <a:spcPts val="2287"/>
              </a:lnSpc>
              <a:buNone/>
            </a:pPr>
            <a:r>
              <a:rPr lang="en-US" sz="1429" dirty="0">
                <a:solidFill>
                  <a:srgbClr val="443728"/>
                </a:solidFill>
                <a:latin typeface="Open Sans" pitchFamily="34" charset="0"/>
                <a:ea typeface="Open Sans" pitchFamily="34" charset="-122"/>
                <a:cs typeface="Open Sans" pitchFamily="34" charset="-120"/>
              </a:rPr>
              <a:t>La construcción modular puede utilizar materiales sostenibles y técnicas eficientes, lo que reduce el impacto ambiental del proyecto. Los módulos también pueden ser reutilizados o reciclados al final de su vida útil.</a:t>
            </a:r>
            <a:endParaRPr lang="en-US" sz="1429" dirty="0"/>
          </a:p>
        </p:txBody>
      </p:sp>
      <p:pic>
        <p:nvPicPr>
          <p:cNvPr id="2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s-EC"/>
          </a:p>
        </p:txBody>
      </p:sp>
      <p:sp>
        <p:nvSpPr>
          <p:cNvPr id="3" name="Shape 1"/>
          <p:cNvSpPr/>
          <p:nvPr/>
        </p:nvSpPr>
        <p:spPr>
          <a:xfrm>
            <a:off x="0" y="0"/>
            <a:ext cx="14630400" cy="8229600"/>
          </a:xfrm>
          <a:prstGeom prst="rect">
            <a:avLst/>
          </a:prstGeom>
          <a:solidFill>
            <a:srgbClr val="FFFCFA"/>
          </a:solidFill>
          <a:ln/>
        </p:spPr>
        <p:txBody>
          <a:bodyPr/>
          <a:lstStyle/>
          <a:p>
            <a:endParaRPr lang="es-EC"/>
          </a:p>
        </p:txBody>
      </p:sp>
      <p:sp>
        <p:nvSpPr>
          <p:cNvPr id="4" name="Text 2"/>
          <p:cNvSpPr/>
          <p:nvPr/>
        </p:nvSpPr>
        <p:spPr>
          <a:xfrm>
            <a:off x="2037993" y="1498878"/>
            <a:ext cx="8815268"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Desventajas de la Estructura Modular</a:t>
            </a:r>
            <a:endParaRPr lang="en-US" sz="4374" dirty="0"/>
          </a:p>
        </p:txBody>
      </p:sp>
      <p:pic>
        <p:nvPicPr>
          <p:cNvPr id="5" name="Image 0" descr="preencoded.png"/>
          <p:cNvPicPr>
            <a:picLocks noChangeAspect="1"/>
          </p:cNvPicPr>
          <p:nvPr/>
        </p:nvPicPr>
        <p:blipFill>
          <a:blip r:embed="rId3"/>
          <a:stretch>
            <a:fillRect/>
          </a:stretch>
        </p:blipFill>
        <p:spPr>
          <a:xfrm>
            <a:off x="2037993" y="2637592"/>
            <a:ext cx="555427" cy="555427"/>
          </a:xfrm>
          <a:prstGeom prst="rect">
            <a:avLst/>
          </a:prstGeom>
        </p:spPr>
      </p:pic>
      <p:sp>
        <p:nvSpPr>
          <p:cNvPr id="6" name="Text 3"/>
          <p:cNvSpPr/>
          <p:nvPr/>
        </p:nvSpPr>
        <p:spPr>
          <a:xfrm>
            <a:off x="2037993" y="3415189"/>
            <a:ext cx="2388632" cy="694373"/>
          </a:xfrm>
          <a:prstGeom prst="rect">
            <a:avLst/>
          </a:prstGeom>
          <a:noFill/>
          <a:ln/>
        </p:spPr>
        <p:txBody>
          <a:bodyPr wrap="squar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Limitaciones de Diseño</a:t>
            </a:r>
            <a:endParaRPr lang="en-US" sz="2187" dirty="0"/>
          </a:p>
        </p:txBody>
      </p:sp>
      <p:sp>
        <p:nvSpPr>
          <p:cNvPr id="7" name="Text 4"/>
          <p:cNvSpPr/>
          <p:nvPr/>
        </p:nvSpPr>
        <p:spPr>
          <a:xfrm>
            <a:off x="2037993" y="4242792"/>
            <a:ext cx="2388632" cy="2487811"/>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La flexibilidad de diseño puede estar limitada por el tamaño y la forma de los módulos, lo que puede restringir las opciones de diseño creativo.</a:t>
            </a:r>
            <a:endParaRPr lang="en-US" sz="1750" dirty="0"/>
          </a:p>
        </p:txBody>
      </p:sp>
      <p:pic>
        <p:nvPicPr>
          <p:cNvPr id="8" name="Image 1" descr="preencoded.png"/>
          <p:cNvPicPr>
            <a:picLocks noChangeAspect="1"/>
          </p:cNvPicPr>
          <p:nvPr/>
        </p:nvPicPr>
        <p:blipFill>
          <a:blip r:embed="rId4"/>
          <a:stretch>
            <a:fillRect/>
          </a:stretch>
        </p:blipFill>
        <p:spPr>
          <a:xfrm>
            <a:off x="4759881" y="2637592"/>
            <a:ext cx="555427" cy="555427"/>
          </a:xfrm>
          <a:prstGeom prst="rect">
            <a:avLst/>
          </a:prstGeom>
        </p:spPr>
      </p:pic>
      <p:sp>
        <p:nvSpPr>
          <p:cNvPr id="9" name="Text 5"/>
          <p:cNvSpPr/>
          <p:nvPr/>
        </p:nvSpPr>
        <p:spPr>
          <a:xfrm>
            <a:off x="4759881" y="3415189"/>
            <a:ext cx="2388632"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Estética</a:t>
            </a:r>
            <a:endParaRPr lang="en-US" sz="2187" dirty="0"/>
          </a:p>
        </p:txBody>
      </p:sp>
      <p:sp>
        <p:nvSpPr>
          <p:cNvPr id="10" name="Text 6"/>
          <p:cNvSpPr/>
          <p:nvPr/>
        </p:nvSpPr>
        <p:spPr>
          <a:xfrm>
            <a:off x="4759881" y="3895606"/>
            <a:ext cx="2388632" cy="2487811"/>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Algunos consideran que la apariencia modular de los edificios puede ser menos atractiva que la de la construcción tradicional.</a:t>
            </a:r>
            <a:endParaRPr lang="en-US" sz="1750" dirty="0"/>
          </a:p>
        </p:txBody>
      </p:sp>
      <p:pic>
        <p:nvPicPr>
          <p:cNvPr id="11" name="Image 2" descr="preencoded.png"/>
          <p:cNvPicPr>
            <a:picLocks noChangeAspect="1"/>
          </p:cNvPicPr>
          <p:nvPr/>
        </p:nvPicPr>
        <p:blipFill>
          <a:blip r:embed="rId5"/>
          <a:stretch>
            <a:fillRect/>
          </a:stretch>
        </p:blipFill>
        <p:spPr>
          <a:xfrm>
            <a:off x="7481768" y="2637592"/>
            <a:ext cx="555427" cy="555427"/>
          </a:xfrm>
          <a:prstGeom prst="rect">
            <a:avLst/>
          </a:prstGeom>
        </p:spPr>
      </p:pic>
      <p:sp>
        <p:nvSpPr>
          <p:cNvPr id="12" name="Text 7"/>
          <p:cNvSpPr/>
          <p:nvPr/>
        </p:nvSpPr>
        <p:spPr>
          <a:xfrm>
            <a:off x="7481768" y="3415189"/>
            <a:ext cx="2388632"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Costo Inicial</a:t>
            </a:r>
            <a:endParaRPr lang="en-US" sz="2187" dirty="0"/>
          </a:p>
        </p:txBody>
      </p:sp>
      <p:sp>
        <p:nvSpPr>
          <p:cNvPr id="13" name="Text 8"/>
          <p:cNvSpPr/>
          <p:nvPr/>
        </p:nvSpPr>
        <p:spPr>
          <a:xfrm>
            <a:off x="7481768" y="3895606"/>
            <a:ext cx="2388632" cy="2132409"/>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El costo inicial de los módulos puede ser mayor que el de los materiales de construcción tradicionales.</a:t>
            </a:r>
            <a:endParaRPr lang="en-US" sz="1750" dirty="0"/>
          </a:p>
        </p:txBody>
      </p:sp>
      <p:pic>
        <p:nvPicPr>
          <p:cNvPr id="14" name="Image 3" descr="preencoded.png"/>
          <p:cNvPicPr>
            <a:picLocks noChangeAspect="1"/>
          </p:cNvPicPr>
          <p:nvPr/>
        </p:nvPicPr>
        <p:blipFill>
          <a:blip r:embed="rId6"/>
          <a:stretch>
            <a:fillRect/>
          </a:stretch>
        </p:blipFill>
        <p:spPr>
          <a:xfrm>
            <a:off x="10203656" y="2637592"/>
            <a:ext cx="555427" cy="555427"/>
          </a:xfrm>
          <a:prstGeom prst="rect">
            <a:avLst/>
          </a:prstGeom>
        </p:spPr>
      </p:pic>
      <p:sp>
        <p:nvSpPr>
          <p:cNvPr id="15" name="Text 9"/>
          <p:cNvSpPr/>
          <p:nvPr/>
        </p:nvSpPr>
        <p:spPr>
          <a:xfrm>
            <a:off x="10203656" y="3415189"/>
            <a:ext cx="2388751" cy="694373"/>
          </a:xfrm>
          <a:prstGeom prst="rect">
            <a:avLst/>
          </a:prstGeom>
          <a:noFill/>
          <a:ln/>
        </p:spPr>
        <p:txBody>
          <a:bodyPr wrap="squar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Transporte y Logística</a:t>
            </a:r>
            <a:endParaRPr lang="en-US" sz="2187" dirty="0"/>
          </a:p>
        </p:txBody>
      </p:sp>
      <p:sp>
        <p:nvSpPr>
          <p:cNvPr id="16" name="Text 10"/>
          <p:cNvSpPr/>
          <p:nvPr/>
        </p:nvSpPr>
        <p:spPr>
          <a:xfrm>
            <a:off x="10203656" y="4242792"/>
            <a:ext cx="2388751" cy="2487811"/>
          </a:xfrm>
          <a:prstGeom prst="rect">
            <a:avLst/>
          </a:prstGeom>
          <a:noFill/>
          <a:ln/>
        </p:spPr>
        <p:txBody>
          <a:bodyPr wrap="square" rtlCol="0" anchor="t"/>
          <a:lstStyle/>
          <a:p>
            <a:pPr marL="0" indent="0" algn="l">
              <a:lnSpc>
                <a:spcPts val="2799"/>
              </a:lnSpc>
              <a:buNone/>
            </a:pPr>
            <a:r>
              <a:rPr lang="en-US" sz="1750" dirty="0">
                <a:solidFill>
                  <a:srgbClr val="443728"/>
                </a:solidFill>
                <a:latin typeface="Open Sans" pitchFamily="34" charset="0"/>
                <a:ea typeface="Open Sans" pitchFamily="34" charset="-122"/>
                <a:cs typeface="Open Sans" pitchFamily="34" charset="-120"/>
              </a:rPr>
              <a:t>El transporte y la logística de los módulos pueden ser complejos y costosos, especialmente para proyectos en ubicaciones remotas.</a:t>
            </a:r>
            <a:endParaRPr lang="en-US" sz="1750"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s-EC"/>
          </a:p>
        </p:txBody>
      </p:sp>
      <p:sp>
        <p:nvSpPr>
          <p:cNvPr id="3" name="Shape 1"/>
          <p:cNvSpPr/>
          <p:nvPr/>
        </p:nvSpPr>
        <p:spPr>
          <a:xfrm>
            <a:off x="0" y="0"/>
            <a:ext cx="14630400" cy="8229600"/>
          </a:xfrm>
          <a:prstGeom prst="rect">
            <a:avLst/>
          </a:prstGeom>
          <a:solidFill>
            <a:srgbClr val="FFFCFA"/>
          </a:solidFill>
          <a:ln/>
        </p:spPr>
        <p:txBody>
          <a:bodyPr/>
          <a:lstStyle/>
          <a:p>
            <a:endParaRPr lang="es-EC"/>
          </a:p>
        </p:txBody>
      </p:sp>
      <p:sp>
        <p:nvSpPr>
          <p:cNvPr id="4" name="Text 2"/>
          <p:cNvSpPr/>
          <p:nvPr/>
        </p:nvSpPr>
        <p:spPr>
          <a:xfrm>
            <a:off x="2235518" y="588169"/>
            <a:ext cx="7348538" cy="668298"/>
          </a:xfrm>
          <a:prstGeom prst="rect">
            <a:avLst/>
          </a:prstGeom>
          <a:noFill/>
          <a:ln/>
        </p:spPr>
        <p:txBody>
          <a:bodyPr wrap="none" rtlCol="0" anchor="t"/>
          <a:lstStyle/>
          <a:p>
            <a:pPr marL="0" indent="0">
              <a:lnSpc>
                <a:spcPts val="5263"/>
              </a:lnSpc>
              <a:buNone/>
            </a:pPr>
            <a:r>
              <a:rPr lang="en-US" sz="4210" b="1" dirty="0">
                <a:solidFill>
                  <a:srgbClr val="443728"/>
                </a:solidFill>
                <a:latin typeface="Crimson Pro" pitchFamily="34" charset="0"/>
                <a:ea typeface="Crimson Pro" pitchFamily="34" charset="-122"/>
                <a:cs typeface="Crimson Pro" pitchFamily="34" charset="-120"/>
              </a:rPr>
              <a:t>Ejemplos de Estructura Modular</a:t>
            </a:r>
            <a:endParaRPr lang="en-US" sz="4210" dirty="0"/>
          </a:p>
        </p:txBody>
      </p:sp>
      <p:pic>
        <p:nvPicPr>
          <p:cNvPr id="5" name="Image 0" descr="preencoded.png"/>
          <p:cNvPicPr>
            <a:picLocks noChangeAspect="1"/>
          </p:cNvPicPr>
          <p:nvPr/>
        </p:nvPicPr>
        <p:blipFill>
          <a:blip r:embed="rId3"/>
          <a:stretch>
            <a:fillRect/>
          </a:stretch>
        </p:blipFill>
        <p:spPr>
          <a:xfrm>
            <a:off x="2235518" y="1684139"/>
            <a:ext cx="2539841" cy="855464"/>
          </a:xfrm>
          <a:prstGeom prst="rect">
            <a:avLst/>
          </a:prstGeom>
        </p:spPr>
      </p:pic>
      <p:sp>
        <p:nvSpPr>
          <p:cNvPr id="6" name="Text 3"/>
          <p:cNvSpPr/>
          <p:nvPr/>
        </p:nvSpPr>
        <p:spPr>
          <a:xfrm>
            <a:off x="2449354" y="2860358"/>
            <a:ext cx="2112169" cy="334089"/>
          </a:xfrm>
          <a:prstGeom prst="rect">
            <a:avLst/>
          </a:prstGeom>
          <a:noFill/>
          <a:ln/>
        </p:spPr>
        <p:txBody>
          <a:bodyPr wrap="none" rtlCol="0" anchor="t"/>
          <a:lstStyle/>
          <a:p>
            <a:pPr marL="0" indent="0" algn="l">
              <a:lnSpc>
                <a:spcPts val="2631"/>
              </a:lnSpc>
              <a:buNone/>
            </a:pPr>
            <a:r>
              <a:rPr lang="en-US" sz="2105" b="1" dirty="0">
                <a:solidFill>
                  <a:srgbClr val="443728"/>
                </a:solidFill>
                <a:latin typeface="Crimson Pro" pitchFamily="34" charset="0"/>
                <a:ea typeface="Crimson Pro" pitchFamily="34" charset="-122"/>
                <a:cs typeface="Crimson Pro" pitchFamily="34" charset="-120"/>
              </a:rPr>
              <a:t>Software</a:t>
            </a:r>
            <a:endParaRPr lang="en-US" sz="2105" dirty="0"/>
          </a:p>
        </p:txBody>
      </p:sp>
      <p:sp>
        <p:nvSpPr>
          <p:cNvPr id="7" name="Text 4"/>
          <p:cNvSpPr/>
          <p:nvPr/>
        </p:nvSpPr>
        <p:spPr>
          <a:xfrm>
            <a:off x="2449354" y="3322677"/>
            <a:ext cx="2112169" cy="3420666"/>
          </a:xfrm>
          <a:prstGeom prst="rect">
            <a:avLst/>
          </a:prstGeom>
          <a:noFill/>
          <a:ln/>
        </p:spPr>
        <p:txBody>
          <a:bodyPr wrap="square" rtlCol="0" anchor="t"/>
          <a:lstStyle/>
          <a:p>
            <a:pPr marL="0" indent="0" algn="l">
              <a:lnSpc>
                <a:spcPts val="2695"/>
              </a:lnSpc>
              <a:buNone/>
            </a:pPr>
            <a:r>
              <a:rPr lang="en-US" sz="1684" dirty="0">
                <a:solidFill>
                  <a:srgbClr val="443728"/>
                </a:solidFill>
                <a:latin typeface="Open Sans" pitchFamily="34" charset="0"/>
                <a:ea typeface="Open Sans" pitchFamily="34" charset="-122"/>
                <a:cs typeface="Open Sans" pitchFamily="34" charset="-120"/>
              </a:rPr>
              <a:t>Los sistemas de software modulares, como los basados en microservicios, permiten a los desarrolladores agregar o modificar fácilmente funciones sin afectar a todo el código base.</a:t>
            </a:r>
            <a:endParaRPr lang="en-US" sz="1684" dirty="0"/>
          </a:p>
        </p:txBody>
      </p:sp>
      <p:pic>
        <p:nvPicPr>
          <p:cNvPr id="8" name="Image 1" descr="preencoded.png"/>
          <p:cNvPicPr>
            <a:picLocks noChangeAspect="1"/>
          </p:cNvPicPr>
          <p:nvPr/>
        </p:nvPicPr>
        <p:blipFill>
          <a:blip r:embed="rId4"/>
          <a:stretch>
            <a:fillRect/>
          </a:stretch>
        </p:blipFill>
        <p:spPr>
          <a:xfrm>
            <a:off x="4775359" y="1684139"/>
            <a:ext cx="2539841" cy="855464"/>
          </a:xfrm>
          <a:prstGeom prst="rect">
            <a:avLst/>
          </a:prstGeom>
        </p:spPr>
      </p:pic>
      <p:sp>
        <p:nvSpPr>
          <p:cNvPr id="9" name="Text 5"/>
          <p:cNvSpPr/>
          <p:nvPr/>
        </p:nvSpPr>
        <p:spPr>
          <a:xfrm>
            <a:off x="4989195" y="2860358"/>
            <a:ext cx="2112169" cy="334089"/>
          </a:xfrm>
          <a:prstGeom prst="rect">
            <a:avLst/>
          </a:prstGeom>
          <a:noFill/>
          <a:ln/>
        </p:spPr>
        <p:txBody>
          <a:bodyPr wrap="none" rtlCol="0" anchor="t"/>
          <a:lstStyle/>
          <a:p>
            <a:pPr marL="0" indent="0" algn="l">
              <a:lnSpc>
                <a:spcPts val="2631"/>
              </a:lnSpc>
              <a:buNone/>
            </a:pPr>
            <a:r>
              <a:rPr lang="en-US" sz="2105" b="1" dirty="0">
                <a:solidFill>
                  <a:srgbClr val="443728"/>
                </a:solidFill>
                <a:latin typeface="Crimson Pro" pitchFamily="34" charset="0"/>
                <a:ea typeface="Crimson Pro" pitchFamily="34" charset="-122"/>
                <a:cs typeface="Crimson Pro" pitchFamily="34" charset="-120"/>
              </a:rPr>
              <a:t>Electrónica</a:t>
            </a:r>
            <a:endParaRPr lang="en-US" sz="2105" dirty="0"/>
          </a:p>
        </p:txBody>
      </p:sp>
      <p:sp>
        <p:nvSpPr>
          <p:cNvPr id="10" name="Text 6"/>
          <p:cNvSpPr/>
          <p:nvPr/>
        </p:nvSpPr>
        <p:spPr>
          <a:xfrm>
            <a:off x="4989195" y="3322677"/>
            <a:ext cx="2112169" cy="4104799"/>
          </a:xfrm>
          <a:prstGeom prst="rect">
            <a:avLst/>
          </a:prstGeom>
          <a:noFill/>
          <a:ln/>
        </p:spPr>
        <p:txBody>
          <a:bodyPr wrap="square" rtlCol="0" anchor="t"/>
          <a:lstStyle/>
          <a:p>
            <a:pPr marL="0" indent="0" algn="l">
              <a:lnSpc>
                <a:spcPts val="2695"/>
              </a:lnSpc>
              <a:buNone/>
            </a:pPr>
            <a:r>
              <a:rPr lang="en-US" sz="1684" dirty="0">
                <a:solidFill>
                  <a:srgbClr val="443728"/>
                </a:solidFill>
                <a:latin typeface="Open Sans" pitchFamily="34" charset="0"/>
                <a:ea typeface="Open Sans" pitchFamily="34" charset="-122"/>
                <a:cs typeface="Open Sans" pitchFamily="34" charset="-120"/>
              </a:rPr>
              <a:t>Los dispositivos electrónicos modulares, como los teléfonos inteligentes, permiten a los usuarios personalizar sus dispositivos con diferentes componentes y accesorios.</a:t>
            </a:r>
            <a:endParaRPr lang="en-US" sz="1684" dirty="0"/>
          </a:p>
        </p:txBody>
      </p:sp>
      <p:pic>
        <p:nvPicPr>
          <p:cNvPr id="11" name="Image 2" descr="preencoded.png"/>
          <p:cNvPicPr>
            <a:picLocks noChangeAspect="1"/>
          </p:cNvPicPr>
          <p:nvPr/>
        </p:nvPicPr>
        <p:blipFill>
          <a:blip r:embed="rId5"/>
          <a:stretch>
            <a:fillRect/>
          </a:stretch>
        </p:blipFill>
        <p:spPr>
          <a:xfrm>
            <a:off x="7315200" y="1684139"/>
            <a:ext cx="2539841" cy="855464"/>
          </a:xfrm>
          <a:prstGeom prst="rect">
            <a:avLst/>
          </a:prstGeom>
        </p:spPr>
      </p:pic>
      <p:sp>
        <p:nvSpPr>
          <p:cNvPr id="12" name="Text 7"/>
          <p:cNvSpPr/>
          <p:nvPr/>
        </p:nvSpPr>
        <p:spPr>
          <a:xfrm>
            <a:off x="7529036" y="2860358"/>
            <a:ext cx="2112169" cy="334089"/>
          </a:xfrm>
          <a:prstGeom prst="rect">
            <a:avLst/>
          </a:prstGeom>
          <a:noFill/>
          <a:ln/>
        </p:spPr>
        <p:txBody>
          <a:bodyPr wrap="none" rtlCol="0" anchor="t"/>
          <a:lstStyle/>
          <a:p>
            <a:pPr marL="0" indent="0" algn="l">
              <a:lnSpc>
                <a:spcPts val="2631"/>
              </a:lnSpc>
              <a:buNone/>
            </a:pPr>
            <a:r>
              <a:rPr lang="en-US" sz="2105" b="1" dirty="0">
                <a:solidFill>
                  <a:srgbClr val="443728"/>
                </a:solidFill>
                <a:latin typeface="Crimson Pro" pitchFamily="34" charset="0"/>
                <a:ea typeface="Crimson Pro" pitchFamily="34" charset="-122"/>
                <a:cs typeface="Crimson Pro" pitchFamily="34" charset="-120"/>
              </a:rPr>
              <a:t>Construcción</a:t>
            </a:r>
            <a:endParaRPr lang="en-US" sz="2105" dirty="0"/>
          </a:p>
        </p:txBody>
      </p:sp>
      <p:sp>
        <p:nvSpPr>
          <p:cNvPr id="13" name="Text 8"/>
          <p:cNvSpPr/>
          <p:nvPr/>
        </p:nvSpPr>
        <p:spPr>
          <a:xfrm>
            <a:off x="7529036" y="3322677"/>
            <a:ext cx="2112169" cy="3762732"/>
          </a:xfrm>
          <a:prstGeom prst="rect">
            <a:avLst/>
          </a:prstGeom>
          <a:noFill/>
          <a:ln/>
        </p:spPr>
        <p:txBody>
          <a:bodyPr wrap="square" rtlCol="0" anchor="t"/>
          <a:lstStyle/>
          <a:p>
            <a:pPr marL="0" indent="0" algn="l">
              <a:lnSpc>
                <a:spcPts val="2695"/>
              </a:lnSpc>
              <a:buNone/>
            </a:pPr>
            <a:r>
              <a:rPr lang="en-US" sz="1684" dirty="0">
                <a:solidFill>
                  <a:srgbClr val="443728"/>
                </a:solidFill>
                <a:latin typeface="Open Sans" pitchFamily="34" charset="0"/>
                <a:ea typeface="Open Sans" pitchFamily="34" charset="-122"/>
                <a:cs typeface="Open Sans" pitchFamily="34" charset="-120"/>
              </a:rPr>
              <a:t>Los sistemas de construcción modulares, como las casas prefabricadas, se pueden ensamblar rápidamente y adaptarse a diferentes necesidades de espacio y diseño.</a:t>
            </a:r>
            <a:endParaRPr lang="en-US" sz="1684" dirty="0"/>
          </a:p>
        </p:txBody>
      </p:sp>
      <p:pic>
        <p:nvPicPr>
          <p:cNvPr id="14" name="Image 3" descr="preencoded.png"/>
          <p:cNvPicPr>
            <a:picLocks noChangeAspect="1"/>
          </p:cNvPicPr>
          <p:nvPr/>
        </p:nvPicPr>
        <p:blipFill>
          <a:blip r:embed="rId6"/>
          <a:stretch>
            <a:fillRect/>
          </a:stretch>
        </p:blipFill>
        <p:spPr>
          <a:xfrm>
            <a:off x="9855041" y="1684139"/>
            <a:ext cx="2539841" cy="855464"/>
          </a:xfrm>
          <a:prstGeom prst="rect">
            <a:avLst/>
          </a:prstGeom>
        </p:spPr>
      </p:pic>
      <p:sp>
        <p:nvSpPr>
          <p:cNvPr id="15" name="Text 9"/>
          <p:cNvSpPr/>
          <p:nvPr/>
        </p:nvSpPr>
        <p:spPr>
          <a:xfrm>
            <a:off x="10068877" y="2860358"/>
            <a:ext cx="2112169" cy="334089"/>
          </a:xfrm>
          <a:prstGeom prst="rect">
            <a:avLst/>
          </a:prstGeom>
          <a:noFill/>
          <a:ln/>
        </p:spPr>
        <p:txBody>
          <a:bodyPr wrap="none" rtlCol="0" anchor="t"/>
          <a:lstStyle/>
          <a:p>
            <a:pPr marL="0" indent="0" algn="l">
              <a:lnSpc>
                <a:spcPts val="2631"/>
              </a:lnSpc>
              <a:buNone/>
            </a:pPr>
            <a:r>
              <a:rPr lang="en-US" sz="2105" b="1" dirty="0">
                <a:solidFill>
                  <a:srgbClr val="443728"/>
                </a:solidFill>
                <a:latin typeface="Crimson Pro" pitchFamily="34" charset="0"/>
                <a:ea typeface="Crimson Pro" pitchFamily="34" charset="-122"/>
                <a:cs typeface="Crimson Pro" pitchFamily="34" charset="-120"/>
              </a:rPr>
              <a:t>Fabricación</a:t>
            </a:r>
            <a:endParaRPr lang="en-US" sz="2105" dirty="0"/>
          </a:p>
        </p:txBody>
      </p:sp>
      <p:sp>
        <p:nvSpPr>
          <p:cNvPr id="16" name="Text 10"/>
          <p:cNvSpPr/>
          <p:nvPr/>
        </p:nvSpPr>
        <p:spPr>
          <a:xfrm>
            <a:off x="10068877" y="3322677"/>
            <a:ext cx="2112169" cy="3420666"/>
          </a:xfrm>
          <a:prstGeom prst="rect">
            <a:avLst/>
          </a:prstGeom>
          <a:noFill/>
          <a:ln/>
        </p:spPr>
        <p:txBody>
          <a:bodyPr wrap="square" rtlCol="0" anchor="t"/>
          <a:lstStyle/>
          <a:p>
            <a:pPr marL="0" indent="0" algn="l">
              <a:lnSpc>
                <a:spcPts val="2695"/>
              </a:lnSpc>
              <a:buNone/>
            </a:pPr>
            <a:r>
              <a:rPr lang="en-US" sz="1684" dirty="0">
                <a:solidFill>
                  <a:srgbClr val="443728"/>
                </a:solidFill>
                <a:latin typeface="Open Sans" pitchFamily="34" charset="0"/>
                <a:ea typeface="Open Sans" pitchFamily="34" charset="-122"/>
                <a:cs typeface="Open Sans" pitchFamily="34" charset="-120"/>
              </a:rPr>
              <a:t>Los procesos de fabricación modulares utilizan unidades independientes que pueden reconfigurarse fácilmente para producir diferentes productos.</a:t>
            </a:r>
            <a:endParaRPr lang="en-US" sz="1684"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9</TotalTime>
  <Words>865</Words>
  <Application>Microsoft Office PowerPoint</Application>
  <PresentationFormat>Personalizado</PresentationFormat>
  <Paragraphs>85</Paragraphs>
  <Slides>10</Slides>
  <Notes>9</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10</vt:i4>
      </vt:variant>
    </vt:vector>
  </HeadingPairs>
  <TitlesOfParts>
    <vt:vector size="20" baseType="lpstr">
      <vt:lpstr>Arial</vt:lpstr>
      <vt:lpstr>Calibri</vt:lpstr>
      <vt:lpstr>Crimson Pro</vt:lpstr>
      <vt:lpstr>Open Sans</vt:lpstr>
      <vt:lpstr>Segoe UI</vt:lpstr>
      <vt:lpstr>Trebuchet MS</vt:lpstr>
      <vt:lpstr>Wingdings</vt:lpstr>
      <vt:lpstr>Wingdings 3</vt:lpstr>
      <vt:lpstr>Faceta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Steven jobs G2</cp:lastModifiedBy>
  <cp:revision>2</cp:revision>
  <dcterms:created xsi:type="dcterms:W3CDTF">2024-05-07T20:47:12Z</dcterms:created>
  <dcterms:modified xsi:type="dcterms:W3CDTF">2024-05-08T00:20:04Z</dcterms:modified>
</cp:coreProperties>
</file>